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embeddedFontLst>
    <p:embeddedFont>
      <p:font typeface="Raleway"/>
      <p:regular r:id="rId17"/>
      <p:bold r:id="rId18"/>
      <p:italic r:id="rId19"/>
      <p:boldItalic r:id="rId20"/>
    </p:embeddedFont>
    <p:embeddedFont>
      <p:font typeface="Saira"/>
      <p:regular r:id="rId21"/>
      <p:bold r:id="rId22"/>
      <p:italic r:id="rId23"/>
      <p:boldItalic r:id="rId24"/>
    </p:embeddedFont>
    <p:embeddedFont>
      <p:font typeface="Actor"/>
      <p:regular r:id="rId25"/>
    </p:embeddedFont>
    <p:embeddedFont>
      <p:font typeface="Open Sans"/>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22" Type="http://schemas.openxmlformats.org/officeDocument/2006/relationships/font" Target="fonts/Saira-bold.fntdata"/><Relationship Id="rId21" Type="http://schemas.openxmlformats.org/officeDocument/2006/relationships/font" Target="fonts/Saira-regular.fntdata"/><Relationship Id="rId24" Type="http://schemas.openxmlformats.org/officeDocument/2006/relationships/font" Target="fonts/Saira-boldItalic.fntdata"/><Relationship Id="rId23" Type="http://schemas.openxmlformats.org/officeDocument/2006/relationships/font" Target="fonts/Saira-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OpenSans-regular.fntdata"/><Relationship Id="rId25" Type="http://schemas.openxmlformats.org/officeDocument/2006/relationships/font" Target="fonts/Actor-regular.fntdata"/><Relationship Id="rId28" Type="http://schemas.openxmlformats.org/officeDocument/2006/relationships/font" Target="fonts/OpenSans-italic.fntdata"/><Relationship Id="rId27" Type="http://schemas.openxmlformats.org/officeDocument/2006/relationships/font" Target="fonts/OpenSans-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OpenSans-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Raleway-regular.fntdata"/><Relationship Id="rId16" Type="http://schemas.openxmlformats.org/officeDocument/2006/relationships/slide" Target="slides/slide12.xml"/><Relationship Id="rId19" Type="http://schemas.openxmlformats.org/officeDocument/2006/relationships/font" Target="fonts/Raleway-italic.fntdata"/><Relationship Id="rId18" Type="http://schemas.openxmlformats.org/officeDocument/2006/relationships/font" Target="fonts/Ralew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5" name="Shape 365"/>
        <p:cNvGrpSpPr/>
        <p:nvPr/>
      </p:nvGrpSpPr>
      <p:grpSpPr>
        <a:xfrm>
          <a:off x="0" y="0"/>
          <a:ext cx="0" cy="0"/>
          <a:chOff x="0" y="0"/>
          <a:chExt cx="0" cy="0"/>
        </a:xfrm>
      </p:grpSpPr>
      <p:sp>
        <p:nvSpPr>
          <p:cNvPr id="366" name="Google Shape;366;g2c7e81725ff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7" name="Google Shape;367;g2c7e81725ff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g2c7e81725ff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5" name="Google Shape;385;g2c7e81725ff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2c7e81725ff_0_1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3" name="Google Shape;403;g2c7e81725ff_0_1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c7e81725ff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c7e81725ff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10f9e629ec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10f9e629ec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c7e81725f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2c7e81725f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c7e81725ff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2c7e81725ff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c7e81725f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c7e81725f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c7e81725ff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2c7e81725ff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c7e81725ff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1" name="Google Shape;331;g2c7e81725ff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2c7e81725ff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9" name="Google Shape;349;g2c7e81725ff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 Id="rId3" Type="http://schemas.openxmlformats.org/officeDocument/2006/relationships/hyperlink" Target="https://bit.ly/3A1uf1Q" TargetMode="External"/><Relationship Id="rId4" Type="http://schemas.openxmlformats.org/officeDocument/2006/relationships/hyperlink" Target="http://bit.ly/2TyoMsr" TargetMode="External"/><Relationship Id="rId5" Type="http://schemas.openxmlformats.org/officeDocument/2006/relationships/hyperlink" Target="http://bit.ly/2TtBDfr" TargetMode="Externa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8" name="Shape 8"/>
        <p:cNvGrpSpPr/>
        <p:nvPr/>
      </p:nvGrpSpPr>
      <p:grpSpPr>
        <a:xfrm>
          <a:off x="0" y="0"/>
          <a:ext cx="0" cy="0"/>
          <a:chOff x="0" y="0"/>
          <a:chExt cx="0" cy="0"/>
        </a:xfrm>
      </p:grpSpPr>
      <p:sp>
        <p:nvSpPr>
          <p:cNvPr id="9" name="Google Shape;9;p2"/>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0" name="Google Shape;10;p2"/>
          <p:cNvSpPr txBox="1"/>
          <p:nvPr>
            <p:ph type="ctrTitle"/>
          </p:nvPr>
        </p:nvSpPr>
        <p:spPr>
          <a:xfrm>
            <a:off x="1828800" y="1213225"/>
            <a:ext cx="5486400" cy="2194500"/>
          </a:xfrm>
          <a:prstGeom prst="rect">
            <a:avLst/>
          </a:prstGeom>
        </p:spPr>
        <p:txBody>
          <a:bodyPr anchorCtr="0" anchor="b" bIns="91425" lIns="91425" spcFirstLastPara="1" rIns="91425" wrap="square" tIns="91425">
            <a:noAutofit/>
          </a:bodyPr>
          <a:lstStyle>
            <a:lvl1pPr lvl="0" algn="ctr">
              <a:lnSpc>
                <a:spcPct val="90000"/>
              </a:lnSpc>
              <a:spcBef>
                <a:spcPts val="0"/>
              </a:spcBef>
              <a:spcAft>
                <a:spcPts val="0"/>
              </a:spcAft>
              <a:buClr>
                <a:srgbClr val="191919"/>
              </a:buClr>
              <a:buSzPts val="5200"/>
              <a:buNone/>
              <a:defRPr sz="5000">
                <a:latin typeface="Saira"/>
                <a:ea typeface="Saira"/>
                <a:cs typeface="Saira"/>
                <a:sym typeface="Saira"/>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p:txBody>
      </p:sp>
      <p:sp>
        <p:nvSpPr>
          <p:cNvPr id="11" name="Google Shape;11;p2"/>
          <p:cNvSpPr txBox="1"/>
          <p:nvPr>
            <p:ph idx="1" type="subTitle"/>
          </p:nvPr>
        </p:nvSpPr>
        <p:spPr>
          <a:xfrm>
            <a:off x="1828800" y="3368375"/>
            <a:ext cx="5486400" cy="409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1200"/>
              <a:buNone/>
              <a:defRPr sz="1600">
                <a:latin typeface="Actor"/>
                <a:ea typeface="Actor"/>
                <a:cs typeface="Actor"/>
                <a:sym typeface="Actor"/>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blipFill>
          <a:blip r:embed="rId2">
            <a:alphaModFix/>
          </a:blip>
          <a:stretch>
            <a:fillRect/>
          </a:stretch>
        </a:blipFill>
      </p:bgPr>
    </p:bg>
    <p:spTree>
      <p:nvGrpSpPr>
        <p:cNvPr id="46" name="Shape 46"/>
        <p:cNvGrpSpPr/>
        <p:nvPr/>
      </p:nvGrpSpPr>
      <p:grpSpPr>
        <a:xfrm>
          <a:off x="0" y="0"/>
          <a:ext cx="0" cy="0"/>
          <a:chOff x="0" y="0"/>
          <a:chExt cx="0" cy="0"/>
        </a:xfrm>
      </p:grpSpPr>
      <p:sp>
        <p:nvSpPr>
          <p:cNvPr id="47" name="Google Shape;47;p11"/>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8" name="Google Shape;48;p11"/>
          <p:cNvSpPr txBox="1"/>
          <p:nvPr>
            <p:ph hasCustomPrompt="1" type="title"/>
          </p:nvPr>
        </p:nvSpPr>
        <p:spPr>
          <a:xfrm>
            <a:off x="2194500" y="1671300"/>
            <a:ext cx="4755000" cy="962700"/>
          </a:xfrm>
          <a:prstGeom prst="rect">
            <a:avLst/>
          </a:prstGeom>
        </p:spPr>
        <p:txBody>
          <a:bodyPr anchorCtr="0" anchor="b" bIns="91425" lIns="91425" spcFirstLastPara="1" rIns="91425" wrap="square" tIns="91425">
            <a:noAutofit/>
          </a:bodyPr>
          <a:lstStyle>
            <a:lvl1pPr lvl="0" algn="ctr">
              <a:spcBef>
                <a:spcPts val="0"/>
              </a:spcBef>
              <a:spcAft>
                <a:spcPts val="0"/>
              </a:spcAft>
              <a:buSzPts val="9600"/>
              <a:buNone/>
              <a:defRPr sz="6000">
                <a:solidFill>
                  <a:schemeClr val="dk2"/>
                </a:solidFill>
              </a:defRPr>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49" name="Google Shape;49;p11"/>
          <p:cNvSpPr txBox="1"/>
          <p:nvPr>
            <p:ph idx="1" type="subTitle"/>
          </p:nvPr>
        </p:nvSpPr>
        <p:spPr>
          <a:xfrm>
            <a:off x="2194500" y="2557800"/>
            <a:ext cx="4755000" cy="9144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lgn="ctr">
              <a:lnSpc>
                <a:spcPct val="100000"/>
              </a:lnSpc>
              <a:spcBef>
                <a:spcPts val="0"/>
              </a:spcBef>
              <a:spcAft>
                <a:spcPts val="0"/>
              </a:spcAft>
              <a:buSzPts val="1600"/>
              <a:buNone/>
              <a:defRPr sz="1600"/>
            </a:lvl2pPr>
            <a:lvl3pPr lvl="2" rtl="0" algn="ctr">
              <a:lnSpc>
                <a:spcPct val="100000"/>
              </a:lnSpc>
              <a:spcBef>
                <a:spcPts val="0"/>
              </a:spcBef>
              <a:spcAft>
                <a:spcPts val="0"/>
              </a:spcAft>
              <a:buSzPts val="1600"/>
              <a:buNone/>
              <a:defRPr sz="1600"/>
            </a:lvl3pPr>
            <a:lvl4pPr lvl="3" rtl="0" algn="ctr">
              <a:lnSpc>
                <a:spcPct val="100000"/>
              </a:lnSpc>
              <a:spcBef>
                <a:spcPts val="0"/>
              </a:spcBef>
              <a:spcAft>
                <a:spcPts val="0"/>
              </a:spcAft>
              <a:buSzPts val="1600"/>
              <a:buNone/>
              <a:defRPr sz="1600"/>
            </a:lvl4pPr>
            <a:lvl5pPr lvl="4" rtl="0" algn="ctr">
              <a:lnSpc>
                <a:spcPct val="100000"/>
              </a:lnSpc>
              <a:spcBef>
                <a:spcPts val="0"/>
              </a:spcBef>
              <a:spcAft>
                <a:spcPts val="0"/>
              </a:spcAft>
              <a:buSzPts val="1600"/>
              <a:buNone/>
              <a:defRPr sz="1600"/>
            </a:lvl5pPr>
            <a:lvl6pPr lvl="5" rtl="0" algn="ctr">
              <a:lnSpc>
                <a:spcPct val="100000"/>
              </a:lnSpc>
              <a:spcBef>
                <a:spcPts val="0"/>
              </a:spcBef>
              <a:spcAft>
                <a:spcPts val="0"/>
              </a:spcAft>
              <a:buSzPts val="1600"/>
              <a:buNone/>
              <a:defRPr sz="1600"/>
            </a:lvl6pPr>
            <a:lvl7pPr lvl="6" rtl="0" algn="ctr">
              <a:lnSpc>
                <a:spcPct val="100000"/>
              </a:lnSpc>
              <a:spcBef>
                <a:spcPts val="0"/>
              </a:spcBef>
              <a:spcAft>
                <a:spcPts val="0"/>
              </a:spcAft>
              <a:buSzPts val="1600"/>
              <a:buNone/>
              <a:defRPr sz="1600"/>
            </a:lvl7pPr>
            <a:lvl8pPr lvl="7" rtl="0" algn="ctr">
              <a:lnSpc>
                <a:spcPct val="100000"/>
              </a:lnSpc>
              <a:spcBef>
                <a:spcPts val="0"/>
              </a:spcBef>
              <a:spcAft>
                <a:spcPts val="0"/>
              </a:spcAft>
              <a:buSzPts val="1600"/>
              <a:buNone/>
              <a:defRPr sz="1600"/>
            </a:lvl8pPr>
            <a:lvl9pPr lvl="8" rtl="0" algn="ctr">
              <a:lnSpc>
                <a:spcPct val="100000"/>
              </a:lnSpc>
              <a:spcBef>
                <a:spcPts val="0"/>
              </a:spcBef>
              <a:spcAft>
                <a:spcPts val="0"/>
              </a:spcAft>
              <a:buSzPts val="1600"/>
              <a:buNone/>
              <a:defRPr sz="1600"/>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BLANK_1">
    <p:bg>
      <p:bgPr>
        <a:blipFill>
          <a:blip r:embed="rId2">
            <a:alphaModFix/>
          </a:blip>
          <a:stretch>
            <a:fillRect/>
          </a:stretch>
        </a:blipFill>
      </p:bgPr>
    </p:bg>
    <p:spTree>
      <p:nvGrpSpPr>
        <p:cNvPr id="51" name="Shape 51"/>
        <p:cNvGrpSpPr/>
        <p:nvPr/>
      </p:nvGrpSpPr>
      <p:grpSpPr>
        <a:xfrm>
          <a:off x="0" y="0"/>
          <a:ext cx="0" cy="0"/>
          <a:chOff x="0" y="0"/>
          <a:chExt cx="0" cy="0"/>
        </a:xfrm>
      </p:grpSpPr>
      <p:sp>
        <p:nvSpPr>
          <p:cNvPr id="52" name="Google Shape;52;p13"/>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53" name="Google Shape;53;p1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54" name="Google Shape;54;p13"/>
          <p:cNvSpPr txBox="1"/>
          <p:nvPr>
            <p:ph hasCustomPrompt="1" idx="2" type="title"/>
          </p:nvPr>
        </p:nvSpPr>
        <p:spPr>
          <a:xfrm>
            <a:off x="1447125" y="1795433"/>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5" name="Google Shape;55;p13"/>
          <p:cNvSpPr txBox="1"/>
          <p:nvPr>
            <p:ph hasCustomPrompt="1" idx="3" type="title"/>
          </p:nvPr>
        </p:nvSpPr>
        <p:spPr>
          <a:xfrm>
            <a:off x="1447125" y="2924041"/>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6" name="Google Shape;56;p13"/>
          <p:cNvSpPr txBox="1"/>
          <p:nvPr>
            <p:ph hasCustomPrompt="1" idx="4" type="title"/>
          </p:nvPr>
        </p:nvSpPr>
        <p:spPr>
          <a:xfrm>
            <a:off x="3825717" y="1795433"/>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7" name="Google Shape;57;p13"/>
          <p:cNvSpPr txBox="1"/>
          <p:nvPr>
            <p:ph hasCustomPrompt="1" idx="5" type="title"/>
          </p:nvPr>
        </p:nvSpPr>
        <p:spPr>
          <a:xfrm>
            <a:off x="3825717" y="2924041"/>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8" name="Google Shape;58;p13"/>
          <p:cNvSpPr txBox="1"/>
          <p:nvPr>
            <p:ph hasCustomPrompt="1" idx="6" type="title"/>
          </p:nvPr>
        </p:nvSpPr>
        <p:spPr>
          <a:xfrm>
            <a:off x="6204309" y="1795433"/>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59" name="Google Shape;59;p13"/>
          <p:cNvSpPr txBox="1"/>
          <p:nvPr>
            <p:ph hasCustomPrompt="1" idx="7" type="title"/>
          </p:nvPr>
        </p:nvSpPr>
        <p:spPr>
          <a:xfrm>
            <a:off x="6204309" y="2924041"/>
            <a:ext cx="707400" cy="548700"/>
          </a:xfrm>
          <a:prstGeom prst="rect">
            <a:avLst/>
          </a:prstGeom>
          <a:noFill/>
        </p:spPr>
        <p:txBody>
          <a:bodyPr anchorCtr="0" anchor="b" bIns="91425" lIns="91425" spcFirstLastPara="1" rIns="91425" wrap="square" tIns="91425">
            <a:noAutofit/>
          </a:bodyPr>
          <a:lstStyle>
            <a:lvl1pPr lvl="0" rtl="0">
              <a:spcBef>
                <a:spcPts val="0"/>
              </a:spcBef>
              <a:spcAft>
                <a:spcPts val="0"/>
              </a:spcAft>
              <a:buSzPts val="3000"/>
              <a:buNone/>
              <a:defRPr sz="3000">
                <a:solidFill>
                  <a:schemeClr val="dk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60" name="Google Shape;60;p13"/>
          <p:cNvSpPr txBox="1"/>
          <p:nvPr>
            <p:ph idx="1" type="subTitle"/>
          </p:nvPr>
        </p:nvSpPr>
        <p:spPr>
          <a:xfrm>
            <a:off x="1447125" y="2208975"/>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61" name="Google Shape;61;p13"/>
          <p:cNvSpPr txBox="1"/>
          <p:nvPr>
            <p:ph idx="8" type="subTitle"/>
          </p:nvPr>
        </p:nvSpPr>
        <p:spPr>
          <a:xfrm>
            <a:off x="3825717" y="2208975"/>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62" name="Google Shape;62;p13"/>
          <p:cNvSpPr txBox="1"/>
          <p:nvPr>
            <p:ph idx="9" type="subTitle"/>
          </p:nvPr>
        </p:nvSpPr>
        <p:spPr>
          <a:xfrm>
            <a:off x="6204309" y="2208975"/>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63" name="Google Shape;63;p13"/>
          <p:cNvSpPr txBox="1"/>
          <p:nvPr>
            <p:ph idx="13" type="subTitle"/>
          </p:nvPr>
        </p:nvSpPr>
        <p:spPr>
          <a:xfrm>
            <a:off x="1447125" y="3337650"/>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64" name="Google Shape;64;p13"/>
          <p:cNvSpPr txBox="1"/>
          <p:nvPr>
            <p:ph idx="14" type="subTitle"/>
          </p:nvPr>
        </p:nvSpPr>
        <p:spPr>
          <a:xfrm>
            <a:off x="3825717" y="3337650"/>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65" name="Google Shape;65;p13"/>
          <p:cNvSpPr txBox="1"/>
          <p:nvPr>
            <p:ph idx="15" type="subTitle"/>
          </p:nvPr>
        </p:nvSpPr>
        <p:spPr>
          <a:xfrm>
            <a:off x="6204309" y="3337650"/>
            <a:ext cx="2219700" cy="457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nSpc>
                <a:spcPct val="100000"/>
              </a:lnSpc>
              <a:spcBef>
                <a:spcPts val="0"/>
              </a:spcBef>
              <a:spcAft>
                <a:spcPts val="0"/>
              </a:spcAft>
              <a:buSzPts val="2400"/>
              <a:buFont typeface="Raleway"/>
              <a:buNone/>
              <a:defRPr sz="2400">
                <a:latin typeface="Raleway"/>
                <a:ea typeface="Raleway"/>
                <a:cs typeface="Raleway"/>
                <a:sym typeface="Raleway"/>
              </a:defRPr>
            </a:lvl2pPr>
            <a:lvl3pPr lvl="2" rtl="0">
              <a:lnSpc>
                <a:spcPct val="100000"/>
              </a:lnSpc>
              <a:spcBef>
                <a:spcPts val="0"/>
              </a:spcBef>
              <a:spcAft>
                <a:spcPts val="0"/>
              </a:spcAft>
              <a:buSzPts val="2400"/>
              <a:buFont typeface="Raleway"/>
              <a:buNone/>
              <a:defRPr sz="2400">
                <a:latin typeface="Raleway"/>
                <a:ea typeface="Raleway"/>
                <a:cs typeface="Raleway"/>
                <a:sym typeface="Raleway"/>
              </a:defRPr>
            </a:lvl3pPr>
            <a:lvl4pPr lvl="3" rtl="0">
              <a:lnSpc>
                <a:spcPct val="100000"/>
              </a:lnSpc>
              <a:spcBef>
                <a:spcPts val="0"/>
              </a:spcBef>
              <a:spcAft>
                <a:spcPts val="0"/>
              </a:spcAft>
              <a:buSzPts val="2400"/>
              <a:buFont typeface="Raleway"/>
              <a:buNone/>
              <a:defRPr sz="2400">
                <a:latin typeface="Raleway"/>
                <a:ea typeface="Raleway"/>
                <a:cs typeface="Raleway"/>
                <a:sym typeface="Raleway"/>
              </a:defRPr>
            </a:lvl4pPr>
            <a:lvl5pPr lvl="4" rtl="0">
              <a:lnSpc>
                <a:spcPct val="100000"/>
              </a:lnSpc>
              <a:spcBef>
                <a:spcPts val="0"/>
              </a:spcBef>
              <a:spcAft>
                <a:spcPts val="0"/>
              </a:spcAft>
              <a:buSzPts val="2400"/>
              <a:buFont typeface="Raleway"/>
              <a:buNone/>
              <a:defRPr sz="2400">
                <a:latin typeface="Raleway"/>
                <a:ea typeface="Raleway"/>
                <a:cs typeface="Raleway"/>
                <a:sym typeface="Raleway"/>
              </a:defRPr>
            </a:lvl5pPr>
            <a:lvl6pPr lvl="5" rtl="0">
              <a:lnSpc>
                <a:spcPct val="100000"/>
              </a:lnSpc>
              <a:spcBef>
                <a:spcPts val="0"/>
              </a:spcBef>
              <a:spcAft>
                <a:spcPts val="0"/>
              </a:spcAft>
              <a:buSzPts val="2400"/>
              <a:buFont typeface="Raleway"/>
              <a:buNone/>
              <a:defRPr sz="2400">
                <a:latin typeface="Raleway"/>
                <a:ea typeface="Raleway"/>
                <a:cs typeface="Raleway"/>
                <a:sym typeface="Raleway"/>
              </a:defRPr>
            </a:lvl6pPr>
            <a:lvl7pPr lvl="6" rtl="0">
              <a:lnSpc>
                <a:spcPct val="100000"/>
              </a:lnSpc>
              <a:spcBef>
                <a:spcPts val="0"/>
              </a:spcBef>
              <a:spcAft>
                <a:spcPts val="0"/>
              </a:spcAft>
              <a:buSzPts val="2400"/>
              <a:buFont typeface="Raleway"/>
              <a:buNone/>
              <a:defRPr sz="2400">
                <a:latin typeface="Raleway"/>
                <a:ea typeface="Raleway"/>
                <a:cs typeface="Raleway"/>
                <a:sym typeface="Raleway"/>
              </a:defRPr>
            </a:lvl7pPr>
            <a:lvl8pPr lvl="7" rtl="0">
              <a:lnSpc>
                <a:spcPct val="100000"/>
              </a:lnSpc>
              <a:spcBef>
                <a:spcPts val="0"/>
              </a:spcBef>
              <a:spcAft>
                <a:spcPts val="0"/>
              </a:spcAft>
              <a:buSzPts val="2400"/>
              <a:buFont typeface="Raleway"/>
              <a:buNone/>
              <a:defRPr sz="2400">
                <a:latin typeface="Raleway"/>
                <a:ea typeface="Raleway"/>
                <a:cs typeface="Raleway"/>
                <a:sym typeface="Raleway"/>
              </a:defRPr>
            </a:lvl8pPr>
            <a:lvl9pPr lvl="8" rtl="0">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mbers and text">
  <p:cSld name="BLANK_1_1_1_1_1_1">
    <p:bg>
      <p:bgPr>
        <a:blipFill>
          <a:blip r:embed="rId2">
            <a:alphaModFix/>
          </a:blip>
          <a:stretch>
            <a:fillRect/>
          </a:stretch>
        </a:blipFill>
      </p:bgPr>
    </p:bg>
    <p:spTree>
      <p:nvGrpSpPr>
        <p:cNvPr id="66" name="Shape 66"/>
        <p:cNvGrpSpPr/>
        <p:nvPr/>
      </p:nvGrpSpPr>
      <p:grpSpPr>
        <a:xfrm>
          <a:off x="0" y="0"/>
          <a:ext cx="0" cy="0"/>
          <a:chOff x="0" y="0"/>
          <a:chExt cx="0" cy="0"/>
        </a:xfrm>
      </p:grpSpPr>
      <p:sp>
        <p:nvSpPr>
          <p:cNvPr id="67" name="Google Shape;67;p14"/>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68" name="Google Shape;68;p14"/>
          <p:cNvSpPr txBox="1"/>
          <p:nvPr>
            <p:ph hasCustomPrompt="1" type="title"/>
          </p:nvPr>
        </p:nvSpPr>
        <p:spPr>
          <a:xfrm>
            <a:off x="2825700" y="2047538"/>
            <a:ext cx="34926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SzPts val="6000"/>
              <a:buNone/>
              <a:defRPr sz="4800">
                <a:solidFill>
                  <a:schemeClr val="dk2"/>
                </a:solidFill>
              </a:defRPr>
            </a:lvl1pPr>
            <a:lvl2pPr lvl="1" rtl="0" algn="ctr">
              <a:spcBef>
                <a:spcPts val="0"/>
              </a:spcBef>
              <a:spcAft>
                <a:spcPts val="0"/>
              </a:spcAft>
              <a:buSzPts val="6000"/>
              <a:buNone/>
              <a:defRPr b="1" sz="6000"/>
            </a:lvl2pPr>
            <a:lvl3pPr lvl="2" rtl="0" algn="ctr">
              <a:spcBef>
                <a:spcPts val="0"/>
              </a:spcBef>
              <a:spcAft>
                <a:spcPts val="0"/>
              </a:spcAft>
              <a:buSzPts val="6000"/>
              <a:buNone/>
              <a:defRPr b="1" sz="6000"/>
            </a:lvl3pPr>
            <a:lvl4pPr lvl="3" rtl="0" algn="ctr">
              <a:spcBef>
                <a:spcPts val="0"/>
              </a:spcBef>
              <a:spcAft>
                <a:spcPts val="0"/>
              </a:spcAft>
              <a:buSzPts val="6000"/>
              <a:buNone/>
              <a:defRPr b="1" sz="6000"/>
            </a:lvl4pPr>
            <a:lvl5pPr lvl="4" rtl="0" algn="ctr">
              <a:spcBef>
                <a:spcPts val="0"/>
              </a:spcBef>
              <a:spcAft>
                <a:spcPts val="0"/>
              </a:spcAft>
              <a:buSzPts val="6000"/>
              <a:buNone/>
              <a:defRPr b="1" sz="6000"/>
            </a:lvl5pPr>
            <a:lvl6pPr lvl="5" rtl="0" algn="ctr">
              <a:spcBef>
                <a:spcPts val="0"/>
              </a:spcBef>
              <a:spcAft>
                <a:spcPts val="0"/>
              </a:spcAft>
              <a:buSzPts val="6000"/>
              <a:buNone/>
              <a:defRPr b="1" sz="6000"/>
            </a:lvl6pPr>
            <a:lvl7pPr lvl="6" rtl="0" algn="ctr">
              <a:spcBef>
                <a:spcPts val="0"/>
              </a:spcBef>
              <a:spcAft>
                <a:spcPts val="0"/>
              </a:spcAft>
              <a:buSzPts val="6000"/>
              <a:buNone/>
              <a:defRPr b="1" sz="6000"/>
            </a:lvl7pPr>
            <a:lvl8pPr lvl="7" rtl="0" algn="ctr">
              <a:spcBef>
                <a:spcPts val="0"/>
              </a:spcBef>
              <a:spcAft>
                <a:spcPts val="0"/>
              </a:spcAft>
              <a:buSzPts val="6000"/>
              <a:buNone/>
              <a:defRPr b="1" sz="6000"/>
            </a:lvl8pPr>
            <a:lvl9pPr lvl="8" rtl="0" algn="ctr">
              <a:spcBef>
                <a:spcPts val="0"/>
              </a:spcBef>
              <a:spcAft>
                <a:spcPts val="0"/>
              </a:spcAft>
              <a:buSzPts val="6000"/>
              <a:buNone/>
              <a:defRPr b="1" sz="6000"/>
            </a:lvl9pPr>
          </a:lstStyle>
          <a:p>
            <a:r>
              <a:t>xx%</a:t>
            </a:r>
          </a:p>
        </p:txBody>
      </p:sp>
      <p:sp>
        <p:nvSpPr>
          <p:cNvPr id="69" name="Google Shape;69;p14"/>
          <p:cNvSpPr txBox="1"/>
          <p:nvPr>
            <p:ph idx="1" type="subTitle"/>
          </p:nvPr>
        </p:nvSpPr>
        <p:spPr>
          <a:xfrm>
            <a:off x="2825700" y="2730260"/>
            <a:ext cx="3492600" cy="365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70" name="Google Shape;70;p14"/>
          <p:cNvSpPr txBox="1"/>
          <p:nvPr>
            <p:ph hasCustomPrompt="1" idx="2" type="title"/>
          </p:nvPr>
        </p:nvSpPr>
        <p:spPr>
          <a:xfrm>
            <a:off x="2825700" y="534989"/>
            <a:ext cx="34926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SzPts val="6000"/>
              <a:buNone/>
              <a:defRPr sz="4800">
                <a:solidFill>
                  <a:schemeClr val="dk2"/>
                </a:solidFill>
              </a:defRPr>
            </a:lvl1pPr>
            <a:lvl2pPr lvl="1" rtl="0" algn="ctr">
              <a:spcBef>
                <a:spcPts val="0"/>
              </a:spcBef>
              <a:spcAft>
                <a:spcPts val="0"/>
              </a:spcAft>
              <a:buSzPts val="6000"/>
              <a:buNone/>
              <a:defRPr b="1" sz="6000"/>
            </a:lvl2pPr>
            <a:lvl3pPr lvl="2" rtl="0" algn="ctr">
              <a:spcBef>
                <a:spcPts val="0"/>
              </a:spcBef>
              <a:spcAft>
                <a:spcPts val="0"/>
              </a:spcAft>
              <a:buSzPts val="6000"/>
              <a:buNone/>
              <a:defRPr b="1" sz="6000"/>
            </a:lvl3pPr>
            <a:lvl4pPr lvl="3" rtl="0" algn="ctr">
              <a:spcBef>
                <a:spcPts val="0"/>
              </a:spcBef>
              <a:spcAft>
                <a:spcPts val="0"/>
              </a:spcAft>
              <a:buSzPts val="6000"/>
              <a:buNone/>
              <a:defRPr b="1" sz="6000"/>
            </a:lvl4pPr>
            <a:lvl5pPr lvl="4" rtl="0" algn="ctr">
              <a:spcBef>
                <a:spcPts val="0"/>
              </a:spcBef>
              <a:spcAft>
                <a:spcPts val="0"/>
              </a:spcAft>
              <a:buSzPts val="6000"/>
              <a:buNone/>
              <a:defRPr b="1" sz="6000"/>
            </a:lvl5pPr>
            <a:lvl6pPr lvl="5" rtl="0" algn="ctr">
              <a:spcBef>
                <a:spcPts val="0"/>
              </a:spcBef>
              <a:spcAft>
                <a:spcPts val="0"/>
              </a:spcAft>
              <a:buSzPts val="6000"/>
              <a:buNone/>
              <a:defRPr b="1" sz="6000"/>
            </a:lvl6pPr>
            <a:lvl7pPr lvl="6" rtl="0" algn="ctr">
              <a:spcBef>
                <a:spcPts val="0"/>
              </a:spcBef>
              <a:spcAft>
                <a:spcPts val="0"/>
              </a:spcAft>
              <a:buSzPts val="6000"/>
              <a:buNone/>
              <a:defRPr b="1" sz="6000"/>
            </a:lvl7pPr>
            <a:lvl8pPr lvl="7" rtl="0" algn="ctr">
              <a:spcBef>
                <a:spcPts val="0"/>
              </a:spcBef>
              <a:spcAft>
                <a:spcPts val="0"/>
              </a:spcAft>
              <a:buSzPts val="6000"/>
              <a:buNone/>
              <a:defRPr b="1" sz="6000"/>
            </a:lvl8pPr>
            <a:lvl9pPr lvl="8" rtl="0" algn="ctr">
              <a:spcBef>
                <a:spcPts val="0"/>
              </a:spcBef>
              <a:spcAft>
                <a:spcPts val="0"/>
              </a:spcAft>
              <a:buSzPts val="6000"/>
              <a:buNone/>
              <a:defRPr b="1" sz="6000"/>
            </a:lvl9pPr>
          </a:lstStyle>
          <a:p>
            <a:r>
              <a:t>xx%</a:t>
            </a:r>
          </a:p>
        </p:txBody>
      </p:sp>
      <p:sp>
        <p:nvSpPr>
          <p:cNvPr id="71" name="Google Shape;71;p14"/>
          <p:cNvSpPr txBox="1"/>
          <p:nvPr>
            <p:ph idx="3" type="subTitle"/>
          </p:nvPr>
        </p:nvSpPr>
        <p:spPr>
          <a:xfrm>
            <a:off x="2825700" y="1217701"/>
            <a:ext cx="3492600" cy="365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72" name="Google Shape;72;p14"/>
          <p:cNvSpPr txBox="1"/>
          <p:nvPr>
            <p:ph hasCustomPrompt="1" idx="4" type="title"/>
          </p:nvPr>
        </p:nvSpPr>
        <p:spPr>
          <a:xfrm>
            <a:off x="2825700" y="3560075"/>
            <a:ext cx="3492600" cy="768900"/>
          </a:xfrm>
          <a:prstGeom prst="rect">
            <a:avLst/>
          </a:prstGeom>
          <a:noFill/>
        </p:spPr>
        <p:txBody>
          <a:bodyPr anchorCtr="0" anchor="b" bIns="91425" lIns="91425" spcFirstLastPara="1" rIns="91425" wrap="square" tIns="91425">
            <a:noAutofit/>
          </a:bodyPr>
          <a:lstStyle>
            <a:lvl1pPr lvl="0" rtl="0" algn="ctr">
              <a:spcBef>
                <a:spcPts val="0"/>
              </a:spcBef>
              <a:spcAft>
                <a:spcPts val="0"/>
              </a:spcAft>
              <a:buSzPts val="6000"/>
              <a:buNone/>
              <a:defRPr sz="4800">
                <a:solidFill>
                  <a:schemeClr val="dk2"/>
                </a:solidFill>
              </a:defRPr>
            </a:lvl1pPr>
            <a:lvl2pPr lvl="1" rtl="0" algn="ctr">
              <a:spcBef>
                <a:spcPts val="0"/>
              </a:spcBef>
              <a:spcAft>
                <a:spcPts val="0"/>
              </a:spcAft>
              <a:buSzPts val="6000"/>
              <a:buNone/>
              <a:defRPr b="1" sz="6000"/>
            </a:lvl2pPr>
            <a:lvl3pPr lvl="2" rtl="0" algn="ctr">
              <a:spcBef>
                <a:spcPts val="0"/>
              </a:spcBef>
              <a:spcAft>
                <a:spcPts val="0"/>
              </a:spcAft>
              <a:buSzPts val="6000"/>
              <a:buNone/>
              <a:defRPr b="1" sz="6000"/>
            </a:lvl3pPr>
            <a:lvl4pPr lvl="3" rtl="0" algn="ctr">
              <a:spcBef>
                <a:spcPts val="0"/>
              </a:spcBef>
              <a:spcAft>
                <a:spcPts val="0"/>
              </a:spcAft>
              <a:buSzPts val="6000"/>
              <a:buNone/>
              <a:defRPr b="1" sz="6000"/>
            </a:lvl4pPr>
            <a:lvl5pPr lvl="4" rtl="0" algn="ctr">
              <a:spcBef>
                <a:spcPts val="0"/>
              </a:spcBef>
              <a:spcAft>
                <a:spcPts val="0"/>
              </a:spcAft>
              <a:buSzPts val="6000"/>
              <a:buNone/>
              <a:defRPr b="1" sz="6000"/>
            </a:lvl5pPr>
            <a:lvl6pPr lvl="5" rtl="0" algn="ctr">
              <a:spcBef>
                <a:spcPts val="0"/>
              </a:spcBef>
              <a:spcAft>
                <a:spcPts val="0"/>
              </a:spcAft>
              <a:buSzPts val="6000"/>
              <a:buNone/>
              <a:defRPr b="1" sz="6000"/>
            </a:lvl6pPr>
            <a:lvl7pPr lvl="6" rtl="0" algn="ctr">
              <a:spcBef>
                <a:spcPts val="0"/>
              </a:spcBef>
              <a:spcAft>
                <a:spcPts val="0"/>
              </a:spcAft>
              <a:buSzPts val="6000"/>
              <a:buNone/>
              <a:defRPr b="1" sz="6000"/>
            </a:lvl7pPr>
            <a:lvl8pPr lvl="7" rtl="0" algn="ctr">
              <a:spcBef>
                <a:spcPts val="0"/>
              </a:spcBef>
              <a:spcAft>
                <a:spcPts val="0"/>
              </a:spcAft>
              <a:buSzPts val="6000"/>
              <a:buNone/>
              <a:defRPr b="1" sz="6000"/>
            </a:lvl8pPr>
            <a:lvl9pPr lvl="8" rtl="0" algn="ctr">
              <a:spcBef>
                <a:spcPts val="0"/>
              </a:spcBef>
              <a:spcAft>
                <a:spcPts val="0"/>
              </a:spcAft>
              <a:buSzPts val="6000"/>
              <a:buNone/>
              <a:defRPr b="1" sz="6000"/>
            </a:lvl9pPr>
          </a:lstStyle>
          <a:p>
            <a:r>
              <a:t>xx%</a:t>
            </a:r>
          </a:p>
        </p:txBody>
      </p:sp>
      <p:sp>
        <p:nvSpPr>
          <p:cNvPr id="73" name="Google Shape;73;p14"/>
          <p:cNvSpPr txBox="1"/>
          <p:nvPr>
            <p:ph idx="5" type="subTitle"/>
          </p:nvPr>
        </p:nvSpPr>
        <p:spPr>
          <a:xfrm>
            <a:off x="2825700" y="4242797"/>
            <a:ext cx="3492600" cy="365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4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p:cSld name="CUSTOM_4_1">
    <p:bg>
      <p:bgPr>
        <a:blipFill>
          <a:blip r:embed="rId2">
            <a:alphaModFix/>
          </a:blip>
          <a:stretch>
            <a:fillRect/>
          </a:stretch>
        </a:blipFill>
      </p:bgPr>
    </p:bg>
    <p:spTree>
      <p:nvGrpSpPr>
        <p:cNvPr id="74" name="Shape 74"/>
        <p:cNvGrpSpPr/>
        <p:nvPr/>
      </p:nvGrpSpPr>
      <p:grpSpPr>
        <a:xfrm>
          <a:off x="0" y="0"/>
          <a:ext cx="0" cy="0"/>
          <a:chOff x="0" y="0"/>
          <a:chExt cx="0" cy="0"/>
        </a:xfrm>
      </p:grpSpPr>
      <p:sp>
        <p:nvSpPr>
          <p:cNvPr id="75" name="Google Shape;75;p15"/>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76" name="Google Shape;76;p15"/>
          <p:cNvSpPr txBox="1"/>
          <p:nvPr>
            <p:ph type="title"/>
          </p:nvPr>
        </p:nvSpPr>
        <p:spPr>
          <a:xfrm>
            <a:off x="720000" y="2764400"/>
            <a:ext cx="2286000" cy="10059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77" name="Google Shape;77;p15"/>
          <p:cNvSpPr txBox="1"/>
          <p:nvPr>
            <p:ph idx="1" type="subTitle"/>
          </p:nvPr>
        </p:nvSpPr>
        <p:spPr>
          <a:xfrm>
            <a:off x="720000" y="3694100"/>
            <a:ext cx="2286000" cy="914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78" name="Google Shape;78;p15"/>
          <p:cNvSpPr/>
          <p:nvPr>
            <p:ph idx="2" type="pic"/>
          </p:nvPr>
        </p:nvSpPr>
        <p:spPr>
          <a:xfrm>
            <a:off x="6328965" y="411475"/>
            <a:ext cx="2333400" cy="4320300"/>
          </a:xfrm>
          <a:prstGeom prst="roundRect">
            <a:avLst>
              <a:gd fmla="val 16667" name="adj"/>
            </a:avLst>
          </a:prstGeom>
          <a:noFill/>
          <a:ln>
            <a:noFill/>
          </a:ln>
        </p:spPr>
      </p:sp>
      <p:sp>
        <p:nvSpPr>
          <p:cNvPr id="79" name="Google Shape;79;p15"/>
          <p:cNvSpPr/>
          <p:nvPr>
            <p:ph idx="3" type="pic"/>
          </p:nvPr>
        </p:nvSpPr>
        <p:spPr>
          <a:xfrm>
            <a:off x="481200" y="411502"/>
            <a:ext cx="2694900" cy="2054700"/>
          </a:xfrm>
          <a:prstGeom prst="roundRect">
            <a:avLst>
              <a:gd fmla="val 16667" name="adj"/>
            </a:avLst>
          </a:prstGeom>
          <a:noFill/>
          <a:ln>
            <a:noFill/>
          </a:ln>
        </p:spPr>
      </p:sp>
      <p:sp>
        <p:nvSpPr>
          <p:cNvPr id="80" name="Google Shape;80;p15"/>
          <p:cNvSpPr/>
          <p:nvPr>
            <p:ph idx="4" type="pic"/>
          </p:nvPr>
        </p:nvSpPr>
        <p:spPr>
          <a:xfrm>
            <a:off x="3280431" y="411475"/>
            <a:ext cx="2944200" cy="2054700"/>
          </a:xfrm>
          <a:prstGeom prst="roundRect">
            <a:avLst>
              <a:gd fmla="val 16667" name="adj"/>
            </a:avLst>
          </a:prstGeom>
          <a:noFill/>
          <a:ln>
            <a:noFill/>
          </a:ln>
        </p:spPr>
      </p:sp>
      <p:sp>
        <p:nvSpPr>
          <p:cNvPr id="81" name="Google Shape;81;p15"/>
          <p:cNvSpPr/>
          <p:nvPr>
            <p:ph idx="5" type="pic"/>
          </p:nvPr>
        </p:nvSpPr>
        <p:spPr>
          <a:xfrm>
            <a:off x="3280697" y="2542525"/>
            <a:ext cx="2944200" cy="2189400"/>
          </a:xfrm>
          <a:prstGeom prst="roundRect">
            <a:avLst>
              <a:gd fmla="val 16667" name="adj"/>
            </a:avLst>
          </a:prstGeom>
          <a:no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ext 1">
  <p:cSld name="CUSTOM_4_1_1">
    <p:bg>
      <p:bgPr>
        <a:blipFill>
          <a:blip r:embed="rId2">
            <a:alphaModFix/>
          </a:blip>
          <a:stretch>
            <a:fillRect/>
          </a:stretch>
        </a:blipFill>
      </p:bgPr>
    </p:bg>
    <p:spTree>
      <p:nvGrpSpPr>
        <p:cNvPr id="82" name="Shape 82"/>
        <p:cNvGrpSpPr/>
        <p:nvPr/>
      </p:nvGrpSpPr>
      <p:grpSpPr>
        <a:xfrm>
          <a:off x="0" y="0"/>
          <a:ext cx="0" cy="0"/>
          <a:chOff x="0" y="0"/>
          <a:chExt cx="0" cy="0"/>
        </a:xfrm>
      </p:grpSpPr>
      <p:sp>
        <p:nvSpPr>
          <p:cNvPr id="83" name="Google Shape;83;p16"/>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84" name="Google Shape;84;p16"/>
          <p:cNvSpPr txBox="1"/>
          <p:nvPr>
            <p:ph type="title"/>
          </p:nvPr>
        </p:nvSpPr>
        <p:spPr>
          <a:xfrm>
            <a:off x="720000" y="1334250"/>
            <a:ext cx="3123900" cy="16368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85" name="Google Shape;85;p16"/>
          <p:cNvSpPr txBox="1"/>
          <p:nvPr>
            <p:ph idx="1" type="subTitle"/>
          </p:nvPr>
        </p:nvSpPr>
        <p:spPr>
          <a:xfrm>
            <a:off x="720000" y="2894850"/>
            <a:ext cx="3123900" cy="914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86" name="Google Shape;86;p16"/>
          <p:cNvSpPr/>
          <p:nvPr>
            <p:ph idx="2" type="pic"/>
          </p:nvPr>
        </p:nvSpPr>
        <p:spPr>
          <a:xfrm>
            <a:off x="5006397" y="374550"/>
            <a:ext cx="3679200" cy="4394400"/>
          </a:xfrm>
          <a:prstGeom prst="roundRect">
            <a:avLst>
              <a:gd fmla="val 16667" name="adj"/>
            </a:avLst>
          </a:prstGeom>
          <a:no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8">
    <p:bg>
      <p:bgPr>
        <a:blipFill>
          <a:blip r:embed="rId2">
            <a:alphaModFix/>
          </a:blip>
          <a:stretch>
            <a:fillRect/>
          </a:stretch>
        </a:blipFill>
      </p:bgPr>
    </p:bg>
    <p:spTree>
      <p:nvGrpSpPr>
        <p:cNvPr id="87" name="Shape 87"/>
        <p:cNvGrpSpPr/>
        <p:nvPr/>
      </p:nvGrpSpPr>
      <p:grpSpPr>
        <a:xfrm>
          <a:off x="0" y="0"/>
          <a:ext cx="0" cy="0"/>
          <a:chOff x="0" y="0"/>
          <a:chExt cx="0" cy="0"/>
        </a:xfrm>
      </p:grpSpPr>
      <p:sp>
        <p:nvSpPr>
          <p:cNvPr id="88" name="Google Shape;88;p17"/>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89" name="Google Shape;89;p1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90" name="Google Shape;90;p17"/>
          <p:cNvSpPr txBox="1"/>
          <p:nvPr>
            <p:ph idx="1" type="subTitle"/>
          </p:nvPr>
        </p:nvSpPr>
        <p:spPr>
          <a:xfrm>
            <a:off x="2028100" y="1137550"/>
            <a:ext cx="6400800" cy="82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dk2"/>
              </a:buClr>
              <a:buSzPts val="1200"/>
              <a:buChar char="●"/>
              <a:defRPr/>
            </a:lvl1pPr>
            <a:lvl2pPr lvl="1" rtl="0" algn="ctr">
              <a:lnSpc>
                <a:spcPct val="100000"/>
              </a:lnSpc>
              <a:spcBef>
                <a:spcPts val="0"/>
              </a:spcBef>
              <a:spcAft>
                <a:spcPts val="0"/>
              </a:spcAft>
              <a:buSzPts val="1200"/>
              <a:buChar char="○"/>
              <a:defRPr/>
            </a:lvl2pPr>
            <a:lvl3pPr lvl="2" rtl="0" algn="ctr">
              <a:lnSpc>
                <a:spcPct val="100000"/>
              </a:lnSpc>
              <a:spcBef>
                <a:spcPts val="0"/>
              </a:spcBef>
              <a:spcAft>
                <a:spcPts val="0"/>
              </a:spcAft>
              <a:buSzPts val="1200"/>
              <a:buChar char="■"/>
              <a:defRPr/>
            </a:lvl3pPr>
            <a:lvl4pPr lvl="3" rtl="0" algn="ctr">
              <a:lnSpc>
                <a:spcPct val="100000"/>
              </a:lnSpc>
              <a:spcBef>
                <a:spcPts val="0"/>
              </a:spcBef>
              <a:spcAft>
                <a:spcPts val="0"/>
              </a:spcAft>
              <a:buSzPts val="1200"/>
              <a:buChar char="●"/>
              <a:defRPr/>
            </a:lvl4pPr>
            <a:lvl5pPr lvl="4" rtl="0" algn="ctr">
              <a:lnSpc>
                <a:spcPct val="100000"/>
              </a:lnSpc>
              <a:spcBef>
                <a:spcPts val="0"/>
              </a:spcBef>
              <a:spcAft>
                <a:spcPts val="0"/>
              </a:spcAft>
              <a:buSzPts val="1200"/>
              <a:buChar char="○"/>
              <a:defRPr/>
            </a:lvl5pPr>
            <a:lvl6pPr lvl="5" rtl="0" algn="ctr">
              <a:lnSpc>
                <a:spcPct val="100000"/>
              </a:lnSpc>
              <a:spcBef>
                <a:spcPts val="0"/>
              </a:spcBef>
              <a:spcAft>
                <a:spcPts val="0"/>
              </a:spcAft>
              <a:buSzPts val="1200"/>
              <a:buChar char="■"/>
              <a:defRPr/>
            </a:lvl6pPr>
            <a:lvl7pPr lvl="6" rtl="0" algn="ctr">
              <a:lnSpc>
                <a:spcPct val="100000"/>
              </a:lnSpc>
              <a:spcBef>
                <a:spcPts val="0"/>
              </a:spcBef>
              <a:spcAft>
                <a:spcPts val="0"/>
              </a:spcAft>
              <a:buSzPts val="1200"/>
              <a:buChar char="●"/>
              <a:defRPr/>
            </a:lvl7pPr>
            <a:lvl8pPr lvl="7" rtl="0" algn="ctr">
              <a:lnSpc>
                <a:spcPct val="100000"/>
              </a:lnSpc>
              <a:spcBef>
                <a:spcPts val="0"/>
              </a:spcBef>
              <a:spcAft>
                <a:spcPts val="0"/>
              </a:spcAft>
              <a:buSzPts val="1200"/>
              <a:buChar char="○"/>
              <a:defRPr/>
            </a:lvl8pPr>
            <a:lvl9pPr lvl="8" rtl="0" algn="ctr">
              <a:lnSpc>
                <a:spcPct val="100000"/>
              </a:lnSpc>
              <a:spcBef>
                <a:spcPts val="0"/>
              </a:spcBef>
              <a:spcAft>
                <a:spcPts val="0"/>
              </a:spcAft>
              <a:buSzPts val="1200"/>
              <a:buChar char="■"/>
              <a:defRPr/>
            </a:lvl9pPr>
          </a:lstStyle>
          <a:p/>
        </p:txBody>
      </p:sp>
      <p:sp>
        <p:nvSpPr>
          <p:cNvPr id="91" name="Google Shape;91;p17"/>
          <p:cNvSpPr txBox="1"/>
          <p:nvPr>
            <p:ph idx="2" type="subTitle"/>
          </p:nvPr>
        </p:nvSpPr>
        <p:spPr>
          <a:xfrm>
            <a:off x="2028100" y="2049980"/>
            <a:ext cx="6400800" cy="1371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dk2"/>
              </a:buClr>
              <a:buSzPts val="1200"/>
              <a:buChar char="●"/>
              <a:defRPr/>
            </a:lvl1pPr>
            <a:lvl2pPr lvl="1" rtl="0" algn="ctr">
              <a:lnSpc>
                <a:spcPct val="100000"/>
              </a:lnSpc>
              <a:spcBef>
                <a:spcPts val="0"/>
              </a:spcBef>
              <a:spcAft>
                <a:spcPts val="0"/>
              </a:spcAft>
              <a:buSzPts val="1200"/>
              <a:buChar char="○"/>
              <a:defRPr/>
            </a:lvl2pPr>
            <a:lvl3pPr lvl="2" rtl="0" algn="ctr">
              <a:lnSpc>
                <a:spcPct val="100000"/>
              </a:lnSpc>
              <a:spcBef>
                <a:spcPts val="0"/>
              </a:spcBef>
              <a:spcAft>
                <a:spcPts val="0"/>
              </a:spcAft>
              <a:buSzPts val="1200"/>
              <a:buChar char="■"/>
              <a:defRPr/>
            </a:lvl3pPr>
            <a:lvl4pPr lvl="3" rtl="0" algn="ctr">
              <a:lnSpc>
                <a:spcPct val="100000"/>
              </a:lnSpc>
              <a:spcBef>
                <a:spcPts val="0"/>
              </a:spcBef>
              <a:spcAft>
                <a:spcPts val="0"/>
              </a:spcAft>
              <a:buSzPts val="1200"/>
              <a:buChar char="●"/>
              <a:defRPr/>
            </a:lvl4pPr>
            <a:lvl5pPr lvl="4" rtl="0" algn="ctr">
              <a:lnSpc>
                <a:spcPct val="100000"/>
              </a:lnSpc>
              <a:spcBef>
                <a:spcPts val="0"/>
              </a:spcBef>
              <a:spcAft>
                <a:spcPts val="0"/>
              </a:spcAft>
              <a:buSzPts val="1200"/>
              <a:buChar char="○"/>
              <a:defRPr/>
            </a:lvl5pPr>
            <a:lvl6pPr lvl="5" rtl="0" algn="ctr">
              <a:lnSpc>
                <a:spcPct val="100000"/>
              </a:lnSpc>
              <a:spcBef>
                <a:spcPts val="0"/>
              </a:spcBef>
              <a:spcAft>
                <a:spcPts val="0"/>
              </a:spcAft>
              <a:buSzPts val="1200"/>
              <a:buChar char="■"/>
              <a:defRPr/>
            </a:lvl6pPr>
            <a:lvl7pPr lvl="6" rtl="0" algn="ctr">
              <a:lnSpc>
                <a:spcPct val="100000"/>
              </a:lnSpc>
              <a:spcBef>
                <a:spcPts val="0"/>
              </a:spcBef>
              <a:spcAft>
                <a:spcPts val="0"/>
              </a:spcAft>
              <a:buSzPts val="1200"/>
              <a:buChar char="●"/>
              <a:defRPr/>
            </a:lvl7pPr>
            <a:lvl8pPr lvl="7" rtl="0" algn="ctr">
              <a:lnSpc>
                <a:spcPct val="100000"/>
              </a:lnSpc>
              <a:spcBef>
                <a:spcPts val="0"/>
              </a:spcBef>
              <a:spcAft>
                <a:spcPts val="0"/>
              </a:spcAft>
              <a:buSzPts val="1200"/>
              <a:buChar char="○"/>
              <a:defRPr/>
            </a:lvl8pPr>
            <a:lvl9pPr lvl="8" rtl="0" algn="ctr">
              <a:lnSpc>
                <a:spcPct val="100000"/>
              </a:lnSpc>
              <a:spcBef>
                <a:spcPts val="0"/>
              </a:spcBef>
              <a:spcAft>
                <a:spcPts val="0"/>
              </a:spcAft>
              <a:buSzPts val="1200"/>
              <a:buChar char="■"/>
              <a:defRPr/>
            </a:lvl9pPr>
          </a:lstStyle>
          <a:p/>
        </p:txBody>
      </p:sp>
      <p:sp>
        <p:nvSpPr>
          <p:cNvPr id="92" name="Google Shape;92;p17"/>
          <p:cNvSpPr txBox="1"/>
          <p:nvPr>
            <p:ph idx="3" type="subTitle"/>
          </p:nvPr>
        </p:nvSpPr>
        <p:spPr>
          <a:xfrm>
            <a:off x="2028100" y="3511110"/>
            <a:ext cx="64008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dk2"/>
              </a:buClr>
              <a:buSzPts val="1400"/>
              <a:buChar char="●"/>
              <a:defRPr/>
            </a:lvl1pPr>
            <a:lvl2pPr lvl="1" rtl="0" algn="ctr">
              <a:lnSpc>
                <a:spcPct val="100000"/>
              </a:lnSpc>
              <a:spcBef>
                <a:spcPts val="0"/>
              </a:spcBef>
              <a:spcAft>
                <a:spcPts val="0"/>
              </a:spcAft>
              <a:buSzPts val="1200"/>
              <a:buChar char="○"/>
              <a:defRPr/>
            </a:lvl2pPr>
            <a:lvl3pPr lvl="2" rtl="0" algn="ctr">
              <a:lnSpc>
                <a:spcPct val="100000"/>
              </a:lnSpc>
              <a:spcBef>
                <a:spcPts val="0"/>
              </a:spcBef>
              <a:spcAft>
                <a:spcPts val="0"/>
              </a:spcAft>
              <a:buSzPts val="1200"/>
              <a:buChar char="■"/>
              <a:defRPr/>
            </a:lvl3pPr>
            <a:lvl4pPr lvl="3" rtl="0" algn="ctr">
              <a:lnSpc>
                <a:spcPct val="100000"/>
              </a:lnSpc>
              <a:spcBef>
                <a:spcPts val="0"/>
              </a:spcBef>
              <a:spcAft>
                <a:spcPts val="0"/>
              </a:spcAft>
              <a:buSzPts val="1200"/>
              <a:buChar char="●"/>
              <a:defRPr/>
            </a:lvl4pPr>
            <a:lvl5pPr lvl="4" rtl="0" algn="ctr">
              <a:lnSpc>
                <a:spcPct val="100000"/>
              </a:lnSpc>
              <a:spcBef>
                <a:spcPts val="0"/>
              </a:spcBef>
              <a:spcAft>
                <a:spcPts val="0"/>
              </a:spcAft>
              <a:buSzPts val="1200"/>
              <a:buChar char="○"/>
              <a:defRPr/>
            </a:lvl5pPr>
            <a:lvl6pPr lvl="5" rtl="0" algn="ctr">
              <a:lnSpc>
                <a:spcPct val="100000"/>
              </a:lnSpc>
              <a:spcBef>
                <a:spcPts val="0"/>
              </a:spcBef>
              <a:spcAft>
                <a:spcPts val="0"/>
              </a:spcAft>
              <a:buSzPts val="1200"/>
              <a:buChar char="■"/>
              <a:defRPr/>
            </a:lvl6pPr>
            <a:lvl7pPr lvl="6" rtl="0" algn="ctr">
              <a:lnSpc>
                <a:spcPct val="100000"/>
              </a:lnSpc>
              <a:spcBef>
                <a:spcPts val="0"/>
              </a:spcBef>
              <a:spcAft>
                <a:spcPts val="0"/>
              </a:spcAft>
              <a:buSzPts val="1200"/>
              <a:buChar char="●"/>
              <a:defRPr/>
            </a:lvl7pPr>
            <a:lvl8pPr lvl="7" rtl="0" algn="ctr">
              <a:lnSpc>
                <a:spcPct val="100000"/>
              </a:lnSpc>
              <a:spcBef>
                <a:spcPts val="0"/>
              </a:spcBef>
              <a:spcAft>
                <a:spcPts val="0"/>
              </a:spcAft>
              <a:buSzPts val="1200"/>
              <a:buChar char="○"/>
              <a:defRPr/>
            </a:lvl8pPr>
            <a:lvl9pPr lvl="8" rtl="0" algn="ctr">
              <a:lnSpc>
                <a:spcPct val="100000"/>
              </a:lnSpc>
              <a:spcBef>
                <a:spcPts val="0"/>
              </a:spcBef>
              <a:spcAft>
                <a:spcPts val="0"/>
              </a:spcAft>
              <a:buSzPts val="12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1">
  <p:cSld name="CUSTOM_6">
    <p:bg>
      <p:bgPr>
        <a:blipFill>
          <a:blip r:embed="rId2">
            <a:alphaModFix/>
          </a:blip>
          <a:stretch>
            <a:fillRect/>
          </a:stretch>
        </a:blipFill>
      </p:bgPr>
    </p:bg>
    <p:spTree>
      <p:nvGrpSpPr>
        <p:cNvPr id="93" name="Shape 93"/>
        <p:cNvGrpSpPr/>
        <p:nvPr/>
      </p:nvGrpSpPr>
      <p:grpSpPr>
        <a:xfrm>
          <a:off x="0" y="0"/>
          <a:ext cx="0" cy="0"/>
          <a:chOff x="0" y="0"/>
          <a:chExt cx="0" cy="0"/>
        </a:xfrm>
      </p:grpSpPr>
      <p:sp>
        <p:nvSpPr>
          <p:cNvPr id="94" name="Google Shape;94;p18"/>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95" name="Google Shape;95;p1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96" name="Google Shape;96;p18"/>
          <p:cNvSpPr txBox="1"/>
          <p:nvPr>
            <p:ph idx="1" type="subTitle"/>
          </p:nvPr>
        </p:nvSpPr>
        <p:spPr>
          <a:xfrm>
            <a:off x="745280" y="2808427"/>
            <a:ext cx="2304900" cy="1463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97" name="Google Shape;97;p18"/>
          <p:cNvSpPr txBox="1"/>
          <p:nvPr>
            <p:ph idx="2" type="subTitle"/>
          </p:nvPr>
        </p:nvSpPr>
        <p:spPr>
          <a:xfrm>
            <a:off x="3419546" y="2808425"/>
            <a:ext cx="2304900" cy="1463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98" name="Google Shape;98;p18"/>
          <p:cNvSpPr txBox="1"/>
          <p:nvPr>
            <p:ph idx="3" type="subTitle"/>
          </p:nvPr>
        </p:nvSpPr>
        <p:spPr>
          <a:xfrm>
            <a:off x="6093820" y="2808425"/>
            <a:ext cx="2304900" cy="14631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99" name="Google Shape;99;p18"/>
          <p:cNvSpPr txBox="1"/>
          <p:nvPr>
            <p:ph idx="4" type="subTitle"/>
          </p:nvPr>
        </p:nvSpPr>
        <p:spPr>
          <a:xfrm>
            <a:off x="745280" y="2427425"/>
            <a:ext cx="2304900" cy="4572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00" name="Google Shape;100;p18"/>
          <p:cNvSpPr txBox="1"/>
          <p:nvPr>
            <p:ph idx="5" type="subTitle"/>
          </p:nvPr>
        </p:nvSpPr>
        <p:spPr>
          <a:xfrm>
            <a:off x="3419550" y="2427425"/>
            <a:ext cx="2304900" cy="4572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01" name="Google Shape;101;p18"/>
          <p:cNvSpPr txBox="1"/>
          <p:nvPr>
            <p:ph idx="6" type="subTitle"/>
          </p:nvPr>
        </p:nvSpPr>
        <p:spPr>
          <a:xfrm>
            <a:off x="6093820" y="2427425"/>
            <a:ext cx="2304900" cy="4572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BLANK_1_1_1_1">
    <p:bg>
      <p:bgPr>
        <a:blipFill>
          <a:blip r:embed="rId2">
            <a:alphaModFix/>
          </a:blip>
          <a:stretch>
            <a:fillRect/>
          </a:stretch>
        </a:blipFill>
      </p:bgPr>
    </p:bg>
    <p:spTree>
      <p:nvGrpSpPr>
        <p:cNvPr id="102" name="Shape 102"/>
        <p:cNvGrpSpPr/>
        <p:nvPr/>
      </p:nvGrpSpPr>
      <p:grpSpPr>
        <a:xfrm>
          <a:off x="0" y="0"/>
          <a:ext cx="0" cy="0"/>
          <a:chOff x="0" y="0"/>
          <a:chExt cx="0" cy="0"/>
        </a:xfrm>
      </p:grpSpPr>
      <p:sp>
        <p:nvSpPr>
          <p:cNvPr id="103" name="Google Shape;103;p19"/>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04" name="Google Shape;104;p1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05" name="Google Shape;105;p19"/>
          <p:cNvSpPr txBox="1"/>
          <p:nvPr>
            <p:ph idx="1" type="subTitle"/>
          </p:nvPr>
        </p:nvSpPr>
        <p:spPr>
          <a:xfrm>
            <a:off x="1712442" y="1369995"/>
            <a:ext cx="2746200" cy="457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Raleway"/>
              <a:buNone/>
              <a:defRPr b="1" sz="1800">
                <a:solidFill>
                  <a:schemeClr val="dk1"/>
                </a:solidFill>
                <a:latin typeface="Raleway"/>
                <a:ea typeface="Raleway"/>
                <a:cs typeface="Raleway"/>
                <a:sym typeface="Raleway"/>
              </a:defRPr>
            </a:lvl1pPr>
            <a:lvl2pPr lvl="1"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2pPr>
            <a:lvl3pPr lvl="2"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3pPr>
            <a:lvl4pPr lvl="3"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4pPr>
            <a:lvl5pPr lvl="4"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5pPr>
            <a:lvl6pPr lvl="5"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6pPr>
            <a:lvl7pPr lvl="6"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7pPr>
            <a:lvl8pPr lvl="7"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8pPr>
            <a:lvl9pPr lvl="8"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9pPr>
          </a:lstStyle>
          <a:p/>
        </p:txBody>
      </p:sp>
      <p:sp>
        <p:nvSpPr>
          <p:cNvPr id="106" name="Google Shape;106;p19"/>
          <p:cNvSpPr txBox="1"/>
          <p:nvPr>
            <p:ph idx="2" type="subTitle"/>
          </p:nvPr>
        </p:nvSpPr>
        <p:spPr>
          <a:xfrm>
            <a:off x="1712443" y="1750995"/>
            <a:ext cx="2746200" cy="1027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07" name="Google Shape;107;p19"/>
          <p:cNvSpPr txBox="1"/>
          <p:nvPr>
            <p:ph idx="3" type="subTitle"/>
          </p:nvPr>
        </p:nvSpPr>
        <p:spPr>
          <a:xfrm>
            <a:off x="5427961" y="1750995"/>
            <a:ext cx="2746200" cy="1027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08" name="Google Shape;108;p19"/>
          <p:cNvSpPr txBox="1"/>
          <p:nvPr>
            <p:ph idx="4" type="subTitle"/>
          </p:nvPr>
        </p:nvSpPr>
        <p:spPr>
          <a:xfrm>
            <a:off x="1712443" y="3468080"/>
            <a:ext cx="2746200" cy="1027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09" name="Google Shape;109;p19"/>
          <p:cNvSpPr txBox="1"/>
          <p:nvPr>
            <p:ph idx="5" type="subTitle"/>
          </p:nvPr>
        </p:nvSpPr>
        <p:spPr>
          <a:xfrm>
            <a:off x="5427961" y="3468080"/>
            <a:ext cx="2746200" cy="1027800"/>
          </a:xfrm>
          <a:prstGeom prst="rect">
            <a:avLst/>
          </a:prstGeom>
          <a:ln>
            <a:noFill/>
          </a:ln>
        </p:spPr>
        <p:txBody>
          <a:bodyPr anchorCtr="0" anchor="t" bIns="91425" lIns="91425" spcFirstLastPara="1" rIns="91425" wrap="square" tIns="91425">
            <a:noAutofit/>
          </a:bodyPr>
          <a:lstStyle>
            <a:lvl1pPr lvl="0" rtl="0">
              <a:lnSpc>
                <a:spcPct val="100000"/>
              </a:lnSpc>
              <a:spcBef>
                <a:spcPts val="0"/>
              </a:spcBef>
              <a:spcAft>
                <a:spcPts val="0"/>
              </a:spcAft>
              <a:buSzPts val="14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10" name="Google Shape;110;p19"/>
          <p:cNvSpPr txBox="1"/>
          <p:nvPr>
            <p:ph idx="6" type="subTitle"/>
          </p:nvPr>
        </p:nvSpPr>
        <p:spPr>
          <a:xfrm>
            <a:off x="1712442" y="3087080"/>
            <a:ext cx="2746200" cy="457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Raleway"/>
              <a:buNone/>
              <a:defRPr b="1" sz="1800">
                <a:solidFill>
                  <a:schemeClr val="dk1"/>
                </a:solidFill>
                <a:latin typeface="Raleway"/>
                <a:ea typeface="Raleway"/>
                <a:cs typeface="Raleway"/>
                <a:sym typeface="Raleway"/>
              </a:defRPr>
            </a:lvl1pPr>
            <a:lvl2pPr lvl="1"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2pPr>
            <a:lvl3pPr lvl="2"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3pPr>
            <a:lvl4pPr lvl="3"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4pPr>
            <a:lvl5pPr lvl="4"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5pPr>
            <a:lvl6pPr lvl="5"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6pPr>
            <a:lvl7pPr lvl="6"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7pPr>
            <a:lvl8pPr lvl="7"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8pPr>
            <a:lvl9pPr lvl="8"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9pPr>
          </a:lstStyle>
          <a:p/>
        </p:txBody>
      </p:sp>
      <p:sp>
        <p:nvSpPr>
          <p:cNvPr id="111" name="Google Shape;111;p19"/>
          <p:cNvSpPr txBox="1"/>
          <p:nvPr>
            <p:ph idx="7" type="subTitle"/>
          </p:nvPr>
        </p:nvSpPr>
        <p:spPr>
          <a:xfrm>
            <a:off x="5427959" y="1369995"/>
            <a:ext cx="2746200" cy="457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Raleway"/>
              <a:buNone/>
              <a:defRPr b="1" sz="1800">
                <a:solidFill>
                  <a:schemeClr val="dk1"/>
                </a:solidFill>
                <a:latin typeface="Raleway"/>
                <a:ea typeface="Raleway"/>
                <a:cs typeface="Raleway"/>
                <a:sym typeface="Raleway"/>
              </a:defRPr>
            </a:lvl1pPr>
            <a:lvl2pPr lvl="1"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2pPr>
            <a:lvl3pPr lvl="2"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3pPr>
            <a:lvl4pPr lvl="3"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4pPr>
            <a:lvl5pPr lvl="4"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5pPr>
            <a:lvl6pPr lvl="5"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6pPr>
            <a:lvl7pPr lvl="6"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7pPr>
            <a:lvl8pPr lvl="7"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8pPr>
            <a:lvl9pPr lvl="8"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9pPr>
          </a:lstStyle>
          <a:p/>
        </p:txBody>
      </p:sp>
      <p:sp>
        <p:nvSpPr>
          <p:cNvPr id="112" name="Google Shape;112;p19"/>
          <p:cNvSpPr txBox="1"/>
          <p:nvPr>
            <p:ph idx="8" type="subTitle"/>
          </p:nvPr>
        </p:nvSpPr>
        <p:spPr>
          <a:xfrm>
            <a:off x="5427959" y="3087080"/>
            <a:ext cx="2746200" cy="457200"/>
          </a:xfrm>
          <a:prstGeom prst="rect">
            <a:avLst/>
          </a:prstGeom>
          <a:ln>
            <a:noFill/>
          </a:ln>
        </p:spPr>
        <p:txBody>
          <a:bodyPr anchorCtr="0" anchor="b" bIns="91425" lIns="91425" spcFirstLastPara="1" rIns="91425" wrap="square" tIns="91425">
            <a:noAutofit/>
          </a:bodyPr>
          <a:lstStyle>
            <a:lvl1pPr lvl="0" rtl="0">
              <a:lnSpc>
                <a:spcPct val="100000"/>
              </a:lnSpc>
              <a:spcBef>
                <a:spcPts val="0"/>
              </a:spcBef>
              <a:spcAft>
                <a:spcPts val="0"/>
              </a:spcAft>
              <a:buClr>
                <a:schemeClr val="dk1"/>
              </a:buClr>
              <a:buSzPts val="2400"/>
              <a:buFont typeface="Raleway"/>
              <a:buNone/>
              <a:defRPr b="1" sz="1800">
                <a:solidFill>
                  <a:schemeClr val="dk1"/>
                </a:solidFill>
                <a:latin typeface="Raleway"/>
                <a:ea typeface="Raleway"/>
                <a:cs typeface="Raleway"/>
                <a:sym typeface="Raleway"/>
              </a:defRPr>
            </a:lvl1pPr>
            <a:lvl2pPr lvl="1"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2pPr>
            <a:lvl3pPr lvl="2"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3pPr>
            <a:lvl4pPr lvl="3"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4pPr>
            <a:lvl5pPr lvl="4"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5pPr>
            <a:lvl6pPr lvl="5"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6pPr>
            <a:lvl7pPr lvl="6"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7pPr>
            <a:lvl8pPr lvl="7"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8pPr>
            <a:lvl9pPr lvl="8" rtl="0" algn="ctr">
              <a:lnSpc>
                <a:spcPct val="100000"/>
              </a:lnSpc>
              <a:spcBef>
                <a:spcPts val="0"/>
              </a:spcBef>
              <a:spcAft>
                <a:spcPts val="0"/>
              </a:spcAft>
              <a:buClr>
                <a:schemeClr val="dk1"/>
              </a:buClr>
              <a:buSzPts val="2400"/>
              <a:buFont typeface="Raleway"/>
              <a:buNone/>
              <a:defRPr sz="2400">
                <a:solidFill>
                  <a:schemeClr val="dk1"/>
                </a:solidFill>
                <a:latin typeface="Raleway"/>
                <a:ea typeface="Raleway"/>
                <a:cs typeface="Raleway"/>
                <a:sym typeface="Raleway"/>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CUSTOM_7">
    <p:bg>
      <p:bgPr>
        <a:blipFill>
          <a:blip r:embed="rId2">
            <a:alphaModFix/>
          </a:blip>
          <a:stretch>
            <a:fillRect/>
          </a:stretch>
        </a:blipFill>
      </p:bgPr>
    </p:bg>
    <p:spTree>
      <p:nvGrpSpPr>
        <p:cNvPr id="113" name="Shape 113"/>
        <p:cNvGrpSpPr/>
        <p:nvPr/>
      </p:nvGrpSpPr>
      <p:grpSpPr>
        <a:xfrm>
          <a:off x="0" y="0"/>
          <a:ext cx="0" cy="0"/>
          <a:chOff x="0" y="0"/>
          <a:chExt cx="0" cy="0"/>
        </a:xfrm>
      </p:grpSpPr>
      <p:sp>
        <p:nvSpPr>
          <p:cNvPr id="114" name="Google Shape;114;p20"/>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15" name="Google Shape;115;p2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116" name="Google Shape;116;p20"/>
          <p:cNvSpPr txBox="1"/>
          <p:nvPr>
            <p:ph idx="1" type="subTitle"/>
          </p:nvPr>
        </p:nvSpPr>
        <p:spPr>
          <a:xfrm>
            <a:off x="1024800" y="1780810"/>
            <a:ext cx="20847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17" name="Google Shape;117;p20"/>
          <p:cNvSpPr txBox="1"/>
          <p:nvPr>
            <p:ph idx="2" type="subTitle"/>
          </p:nvPr>
        </p:nvSpPr>
        <p:spPr>
          <a:xfrm>
            <a:off x="3677399" y="1780810"/>
            <a:ext cx="20847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18" name="Google Shape;118;p20"/>
          <p:cNvSpPr txBox="1"/>
          <p:nvPr>
            <p:ph idx="3" type="subTitle"/>
          </p:nvPr>
        </p:nvSpPr>
        <p:spPr>
          <a:xfrm>
            <a:off x="1024800" y="3511102"/>
            <a:ext cx="20859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19" name="Google Shape;119;p20"/>
          <p:cNvSpPr txBox="1"/>
          <p:nvPr>
            <p:ph idx="4" type="subTitle"/>
          </p:nvPr>
        </p:nvSpPr>
        <p:spPr>
          <a:xfrm>
            <a:off x="3677399" y="3511102"/>
            <a:ext cx="20859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20" name="Google Shape;120;p20"/>
          <p:cNvSpPr txBox="1"/>
          <p:nvPr>
            <p:ph idx="5" type="subTitle"/>
          </p:nvPr>
        </p:nvSpPr>
        <p:spPr>
          <a:xfrm>
            <a:off x="6334911" y="1780810"/>
            <a:ext cx="20847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21" name="Google Shape;121;p20"/>
          <p:cNvSpPr txBox="1"/>
          <p:nvPr>
            <p:ph idx="6" type="subTitle"/>
          </p:nvPr>
        </p:nvSpPr>
        <p:spPr>
          <a:xfrm>
            <a:off x="6334911" y="3511102"/>
            <a:ext cx="2084700" cy="10974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122" name="Google Shape;122;p20"/>
          <p:cNvSpPr txBox="1"/>
          <p:nvPr>
            <p:ph idx="7" type="subTitle"/>
          </p:nvPr>
        </p:nvSpPr>
        <p:spPr>
          <a:xfrm>
            <a:off x="1024800" y="1483125"/>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23" name="Google Shape;123;p20"/>
          <p:cNvSpPr txBox="1"/>
          <p:nvPr>
            <p:ph idx="8" type="subTitle"/>
          </p:nvPr>
        </p:nvSpPr>
        <p:spPr>
          <a:xfrm>
            <a:off x="3677399" y="1483125"/>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24" name="Google Shape;124;p20"/>
          <p:cNvSpPr txBox="1"/>
          <p:nvPr>
            <p:ph idx="9" type="subTitle"/>
          </p:nvPr>
        </p:nvSpPr>
        <p:spPr>
          <a:xfrm>
            <a:off x="6334911" y="1483125"/>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25" name="Google Shape;125;p20"/>
          <p:cNvSpPr txBox="1"/>
          <p:nvPr>
            <p:ph idx="13" type="subTitle"/>
          </p:nvPr>
        </p:nvSpPr>
        <p:spPr>
          <a:xfrm>
            <a:off x="1024800" y="3210204"/>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26" name="Google Shape;126;p20"/>
          <p:cNvSpPr txBox="1"/>
          <p:nvPr>
            <p:ph idx="14" type="subTitle"/>
          </p:nvPr>
        </p:nvSpPr>
        <p:spPr>
          <a:xfrm>
            <a:off x="3677399" y="3210204"/>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127" name="Google Shape;127;p20"/>
          <p:cNvSpPr txBox="1"/>
          <p:nvPr>
            <p:ph idx="15" type="subTitle"/>
          </p:nvPr>
        </p:nvSpPr>
        <p:spPr>
          <a:xfrm>
            <a:off x="6334911" y="3210204"/>
            <a:ext cx="2085900" cy="3771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12" name="Shape 12"/>
        <p:cNvGrpSpPr/>
        <p:nvPr/>
      </p:nvGrpSpPr>
      <p:grpSpPr>
        <a:xfrm>
          <a:off x="0" y="0"/>
          <a:ext cx="0" cy="0"/>
          <a:chOff x="0" y="0"/>
          <a:chExt cx="0" cy="0"/>
        </a:xfrm>
      </p:grpSpPr>
      <p:sp>
        <p:nvSpPr>
          <p:cNvPr id="13" name="Google Shape;13;p3"/>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4" name="Google Shape;14;p3"/>
          <p:cNvSpPr txBox="1"/>
          <p:nvPr>
            <p:ph type="title"/>
          </p:nvPr>
        </p:nvSpPr>
        <p:spPr>
          <a:xfrm>
            <a:off x="4485400" y="2419350"/>
            <a:ext cx="3943500" cy="9144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sz="50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hasCustomPrompt="1" idx="2" type="title"/>
          </p:nvPr>
        </p:nvSpPr>
        <p:spPr>
          <a:xfrm>
            <a:off x="4485400" y="1308450"/>
            <a:ext cx="1828800" cy="1371600"/>
          </a:xfrm>
          <a:prstGeom prst="rect">
            <a:avLst/>
          </a:prstGeom>
          <a:noFill/>
        </p:spPr>
        <p:txBody>
          <a:bodyPr anchorCtr="0" anchor="b" bIns="91425" lIns="91425" spcFirstLastPara="1" rIns="91425" wrap="square" tIns="91425">
            <a:noAutofit/>
          </a:bodyPr>
          <a:lstStyle>
            <a:lvl1pPr lvl="0" rtl="0">
              <a:spcBef>
                <a:spcPts val="0"/>
              </a:spcBef>
              <a:spcAft>
                <a:spcPts val="0"/>
              </a:spcAft>
              <a:buClr>
                <a:schemeClr val="lt1"/>
              </a:buClr>
              <a:buSzPts val="6000"/>
              <a:buNone/>
              <a:defRPr sz="10000">
                <a:solidFill>
                  <a:schemeClr val="dk2"/>
                </a:solidFill>
              </a:defRPr>
            </a:lvl1pPr>
            <a:lvl2pPr lvl="1" rtl="0" algn="ctr">
              <a:spcBef>
                <a:spcPts val="0"/>
              </a:spcBef>
              <a:spcAft>
                <a:spcPts val="0"/>
              </a:spcAft>
              <a:buClr>
                <a:schemeClr val="lt1"/>
              </a:buClr>
              <a:buSzPts val="6000"/>
              <a:buNone/>
              <a:defRPr sz="6000">
                <a:solidFill>
                  <a:schemeClr val="lt1"/>
                </a:solidFill>
              </a:defRPr>
            </a:lvl2pPr>
            <a:lvl3pPr lvl="2" rtl="0" algn="ctr">
              <a:spcBef>
                <a:spcPts val="0"/>
              </a:spcBef>
              <a:spcAft>
                <a:spcPts val="0"/>
              </a:spcAft>
              <a:buClr>
                <a:schemeClr val="lt1"/>
              </a:buClr>
              <a:buSzPts val="6000"/>
              <a:buNone/>
              <a:defRPr sz="6000">
                <a:solidFill>
                  <a:schemeClr val="lt1"/>
                </a:solidFill>
              </a:defRPr>
            </a:lvl3pPr>
            <a:lvl4pPr lvl="3" rtl="0" algn="ctr">
              <a:spcBef>
                <a:spcPts val="0"/>
              </a:spcBef>
              <a:spcAft>
                <a:spcPts val="0"/>
              </a:spcAft>
              <a:buClr>
                <a:schemeClr val="lt1"/>
              </a:buClr>
              <a:buSzPts val="6000"/>
              <a:buNone/>
              <a:defRPr sz="6000">
                <a:solidFill>
                  <a:schemeClr val="lt1"/>
                </a:solidFill>
              </a:defRPr>
            </a:lvl4pPr>
            <a:lvl5pPr lvl="4" rtl="0" algn="ctr">
              <a:spcBef>
                <a:spcPts val="0"/>
              </a:spcBef>
              <a:spcAft>
                <a:spcPts val="0"/>
              </a:spcAft>
              <a:buClr>
                <a:schemeClr val="lt1"/>
              </a:buClr>
              <a:buSzPts val="6000"/>
              <a:buNone/>
              <a:defRPr sz="6000">
                <a:solidFill>
                  <a:schemeClr val="lt1"/>
                </a:solidFill>
              </a:defRPr>
            </a:lvl5pPr>
            <a:lvl6pPr lvl="5" rtl="0" algn="ctr">
              <a:spcBef>
                <a:spcPts val="0"/>
              </a:spcBef>
              <a:spcAft>
                <a:spcPts val="0"/>
              </a:spcAft>
              <a:buClr>
                <a:schemeClr val="lt1"/>
              </a:buClr>
              <a:buSzPts val="6000"/>
              <a:buNone/>
              <a:defRPr sz="6000">
                <a:solidFill>
                  <a:schemeClr val="lt1"/>
                </a:solidFill>
              </a:defRPr>
            </a:lvl6pPr>
            <a:lvl7pPr lvl="6" rtl="0" algn="ctr">
              <a:spcBef>
                <a:spcPts val="0"/>
              </a:spcBef>
              <a:spcAft>
                <a:spcPts val="0"/>
              </a:spcAft>
              <a:buClr>
                <a:schemeClr val="lt1"/>
              </a:buClr>
              <a:buSzPts val="6000"/>
              <a:buNone/>
              <a:defRPr sz="6000">
                <a:solidFill>
                  <a:schemeClr val="lt1"/>
                </a:solidFill>
              </a:defRPr>
            </a:lvl7pPr>
            <a:lvl8pPr lvl="7" rtl="0" algn="ctr">
              <a:spcBef>
                <a:spcPts val="0"/>
              </a:spcBef>
              <a:spcAft>
                <a:spcPts val="0"/>
              </a:spcAft>
              <a:buClr>
                <a:schemeClr val="lt1"/>
              </a:buClr>
              <a:buSzPts val="6000"/>
              <a:buNone/>
              <a:defRPr sz="6000">
                <a:solidFill>
                  <a:schemeClr val="lt1"/>
                </a:solidFill>
              </a:defRPr>
            </a:lvl8pPr>
            <a:lvl9pPr lvl="8" rtl="0" algn="ctr">
              <a:spcBef>
                <a:spcPts val="0"/>
              </a:spcBef>
              <a:spcAft>
                <a:spcPts val="0"/>
              </a:spcAft>
              <a:buClr>
                <a:schemeClr val="lt1"/>
              </a:buClr>
              <a:buSzPts val="6000"/>
              <a:buNone/>
              <a:defRPr sz="6000">
                <a:solidFill>
                  <a:schemeClr val="lt1"/>
                </a:solidFill>
              </a:defRPr>
            </a:lvl9pPr>
          </a:lstStyle>
          <a:p>
            <a:r>
              <a:t>xx%</a:t>
            </a:r>
          </a:p>
        </p:txBody>
      </p:sp>
      <p:sp>
        <p:nvSpPr>
          <p:cNvPr id="16" name="Google Shape;16;p3"/>
          <p:cNvSpPr/>
          <p:nvPr>
            <p:ph idx="3" type="pic"/>
          </p:nvPr>
        </p:nvSpPr>
        <p:spPr>
          <a:xfrm>
            <a:off x="444747" y="374550"/>
            <a:ext cx="3679200" cy="4394400"/>
          </a:xfrm>
          <a:prstGeom prst="roundRect">
            <a:avLst>
              <a:gd fmla="val 16667" name="adj"/>
            </a:avLst>
          </a:prstGeom>
          <a:noFill/>
          <a:ln>
            <a:noFill/>
          </a:ln>
        </p:spPr>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BLANK_1_1_1_1_1_1_2">
    <p:bg>
      <p:bgPr>
        <a:blipFill>
          <a:blip r:embed="rId2">
            <a:alphaModFix/>
          </a:blip>
          <a:stretch>
            <a:fillRect/>
          </a:stretch>
        </a:blipFill>
      </p:bgPr>
    </p:bg>
    <p:spTree>
      <p:nvGrpSpPr>
        <p:cNvPr id="128" name="Shape 128"/>
        <p:cNvGrpSpPr/>
        <p:nvPr/>
      </p:nvGrpSpPr>
      <p:grpSpPr>
        <a:xfrm>
          <a:off x="0" y="0"/>
          <a:ext cx="0" cy="0"/>
          <a:chOff x="0" y="0"/>
          <a:chExt cx="0" cy="0"/>
        </a:xfrm>
      </p:grpSpPr>
      <p:sp>
        <p:nvSpPr>
          <p:cNvPr id="129" name="Google Shape;129;p21"/>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30" name="Google Shape;130;p21"/>
          <p:cNvSpPr txBox="1"/>
          <p:nvPr>
            <p:ph type="ctrTitle"/>
          </p:nvPr>
        </p:nvSpPr>
        <p:spPr>
          <a:xfrm>
            <a:off x="2682900" y="746025"/>
            <a:ext cx="3778200" cy="997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60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31" name="Google Shape;131;p21"/>
          <p:cNvSpPr txBox="1"/>
          <p:nvPr>
            <p:ph idx="1" type="subTitle"/>
          </p:nvPr>
        </p:nvSpPr>
        <p:spPr>
          <a:xfrm>
            <a:off x="2682900" y="1591425"/>
            <a:ext cx="3778200" cy="10059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400"/>
            </a:lvl1pPr>
            <a:lvl2pPr lvl="1" rtl="0" algn="ctr">
              <a:lnSpc>
                <a:spcPct val="100000"/>
              </a:lnSpc>
              <a:spcBef>
                <a:spcPts val="0"/>
              </a:spcBef>
              <a:spcAft>
                <a:spcPts val="0"/>
              </a:spcAft>
              <a:buSzPts val="1800"/>
              <a:buNone/>
              <a:defRPr sz="1800"/>
            </a:lvl2pPr>
            <a:lvl3pPr lvl="2" rtl="0" algn="ctr">
              <a:lnSpc>
                <a:spcPct val="100000"/>
              </a:lnSpc>
              <a:spcBef>
                <a:spcPts val="0"/>
              </a:spcBef>
              <a:spcAft>
                <a:spcPts val="0"/>
              </a:spcAft>
              <a:buSzPts val="1800"/>
              <a:buNone/>
              <a:defRPr sz="1800"/>
            </a:lvl3pPr>
            <a:lvl4pPr lvl="3" rtl="0" algn="ctr">
              <a:lnSpc>
                <a:spcPct val="100000"/>
              </a:lnSpc>
              <a:spcBef>
                <a:spcPts val="0"/>
              </a:spcBef>
              <a:spcAft>
                <a:spcPts val="0"/>
              </a:spcAft>
              <a:buSzPts val="1800"/>
              <a:buNone/>
              <a:defRPr sz="1800"/>
            </a:lvl4pPr>
            <a:lvl5pPr lvl="4" rtl="0" algn="ctr">
              <a:lnSpc>
                <a:spcPct val="100000"/>
              </a:lnSpc>
              <a:spcBef>
                <a:spcPts val="0"/>
              </a:spcBef>
              <a:spcAft>
                <a:spcPts val="0"/>
              </a:spcAft>
              <a:buSzPts val="1800"/>
              <a:buNone/>
              <a:defRPr sz="1800"/>
            </a:lvl5pPr>
            <a:lvl6pPr lvl="5" rtl="0" algn="ctr">
              <a:lnSpc>
                <a:spcPct val="100000"/>
              </a:lnSpc>
              <a:spcBef>
                <a:spcPts val="0"/>
              </a:spcBef>
              <a:spcAft>
                <a:spcPts val="0"/>
              </a:spcAft>
              <a:buSzPts val="1800"/>
              <a:buNone/>
              <a:defRPr sz="1800"/>
            </a:lvl6pPr>
            <a:lvl7pPr lvl="6" rtl="0" algn="ctr">
              <a:lnSpc>
                <a:spcPct val="100000"/>
              </a:lnSpc>
              <a:spcBef>
                <a:spcPts val="0"/>
              </a:spcBef>
              <a:spcAft>
                <a:spcPts val="0"/>
              </a:spcAft>
              <a:buSzPts val="1800"/>
              <a:buNone/>
              <a:defRPr sz="1800"/>
            </a:lvl7pPr>
            <a:lvl8pPr lvl="7" rtl="0" algn="ctr">
              <a:lnSpc>
                <a:spcPct val="100000"/>
              </a:lnSpc>
              <a:spcBef>
                <a:spcPts val="0"/>
              </a:spcBef>
              <a:spcAft>
                <a:spcPts val="0"/>
              </a:spcAft>
              <a:buSzPts val="1800"/>
              <a:buNone/>
              <a:defRPr sz="1800"/>
            </a:lvl8pPr>
            <a:lvl9pPr lvl="8" rtl="0" algn="ctr">
              <a:lnSpc>
                <a:spcPct val="100000"/>
              </a:lnSpc>
              <a:spcBef>
                <a:spcPts val="0"/>
              </a:spcBef>
              <a:spcAft>
                <a:spcPts val="0"/>
              </a:spcAft>
              <a:buSzPts val="1800"/>
              <a:buNone/>
              <a:defRPr sz="1800"/>
            </a:lvl9pPr>
          </a:lstStyle>
          <a:p/>
        </p:txBody>
      </p:sp>
      <p:sp>
        <p:nvSpPr>
          <p:cNvPr id="132" name="Google Shape;132;p21"/>
          <p:cNvSpPr txBox="1"/>
          <p:nvPr/>
        </p:nvSpPr>
        <p:spPr>
          <a:xfrm>
            <a:off x="2471250" y="3496925"/>
            <a:ext cx="4201500" cy="6156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b="1" lang="en" sz="1000">
                <a:solidFill>
                  <a:schemeClr val="dk1"/>
                </a:solidFill>
                <a:latin typeface="Actor"/>
                <a:ea typeface="Actor"/>
                <a:cs typeface="Actor"/>
                <a:sym typeface="Actor"/>
              </a:rPr>
              <a:t>CREDITS:</a:t>
            </a:r>
            <a:r>
              <a:rPr lang="en" sz="1000">
                <a:solidFill>
                  <a:schemeClr val="dk1"/>
                </a:solidFill>
                <a:latin typeface="Actor"/>
                <a:ea typeface="Actor"/>
                <a:cs typeface="Actor"/>
                <a:sym typeface="Actor"/>
              </a:rPr>
              <a:t> This presentation template was created by </a:t>
            </a:r>
            <a:r>
              <a:rPr b="1" lang="en" sz="1000" u="sng">
                <a:solidFill>
                  <a:schemeClr val="dk1"/>
                </a:solidFill>
                <a:latin typeface="Actor"/>
                <a:ea typeface="Actor"/>
                <a:cs typeface="Actor"/>
                <a:sym typeface="Actor"/>
                <a:hlinkClick r:id="rId3">
                  <a:extLst>
                    <a:ext uri="{A12FA001-AC4F-418D-AE19-62706E023703}">
                      <ahyp:hlinkClr val="tx"/>
                    </a:ext>
                  </a:extLst>
                </a:hlinkClick>
              </a:rPr>
              <a:t>Slidesgo</a:t>
            </a:r>
            <a:r>
              <a:rPr b="1" lang="en" sz="1000" u="sng">
                <a:solidFill>
                  <a:schemeClr val="dk1"/>
                </a:solidFill>
                <a:latin typeface="Actor"/>
                <a:ea typeface="Actor"/>
                <a:cs typeface="Actor"/>
                <a:sym typeface="Actor"/>
              </a:rPr>
              <a:t>,</a:t>
            </a:r>
            <a:r>
              <a:rPr b="1" lang="en" sz="1000">
                <a:solidFill>
                  <a:schemeClr val="dk1"/>
                </a:solidFill>
                <a:latin typeface="Actor"/>
                <a:ea typeface="Actor"/>
                <a:cs typeface="Actor"/>
                <a:sym typeface="Actor"/>
              </a:rPr>
              <a:t> </a:t>
            </a:r>
            <a:r>
              <a:rPr lang="en" sz="1000">
                <a:solidFill>
                  <a:schemeClr val="dk1"/>
                </a:solidFill>
                <a:latin typeface="Actor"/>
                <a:ea typeface="Actor"/>
                <a:cs typeface="Actor"/>
                <a:sym typeface="Actor"/>
              </a:rPr>
              <a:t>and includes </a:t>
            </a:r>
            <a:r>
              <a:rPr lang="en" sz="1000">
                <a:solidFill>
                  <a:schemeClr val="dk1"/>
                </a:solidFill>
                <a:latin typeface="Actor"/>
                <a:ea typeface="Actor"/>
                <a:cs typeface="Actor"/>
                <a:sym typeface="Actor"/>
              </a:rPr>
              <a:t>icons by </a:t>
            </a:r>
            <a:r>
              <a:rPr b="1" lang="en" sz="1000" u="sng">
                <a:solidFill>
                  <a:schemeClr val="dk1"/>
                </a:solidFill>
                <a:latin typeface="Actor"/>
                <a:ea typeface="Actor"/>
                <a:cs typeface="Actor"/>
                <a:sym typeface="Actor"/>
                <a:hlinkClick r:id="rId4">
                  <a:extLst>
                    <a:ext uri="{A12FA001-AC4F-418D-AE19-62706E023703}">
                      <ahyp:hlinkClr val="tx"/>
                    </a:ext>
                  </a:extLst>
                </a:hlinkClick>
              </a:rPr>
              <a:t>Flaticon</a:t>
            </a:r>
            <a:r>
              <a:rPr b="1" lang="en" sz="1000">
                <a:solidFill>
                  <a:schemeClr val="dk1"/>
                </a:solidFill>
                <a:latin typeface="Actor"/>
                <a:ea typeface="Actor"/>
                <a:cs typeface="Actor"/>
                <a:sym typeface="Actor"/>
              </a:rPr>
              <a:t> </a:t>
            </a:r>
            <a:r>
              <a:rPr lang="en" sz="1000">
                <a:solidFill>
                  <a:schemeClr val="dk1"/>
                </a:solidFill>
                <a:latin typeface="Actor"/>
                <a:ea typeface="Actor"/>
                <a:cs typeface="Actor"/>
                <a:sym typeface="Actor"/>
              </a:rPr>
              <a:t>and infographics &amp; images by </a:t>
            </a:r>
            <a:r>
              <a:rPr b="1" lang="en" sz="1000" u="sng">
                <a:solidFill>
                  <a:schemeClr val="dk1"/>
                </a:solidFill>
                <a:latin typeface="Actor"/>
                <a:ea typeface="Actor"/>
                <a:cs typeface="Actor"/>
                <a:sym typeface="Actor"/>
                <a:hlinkClick r:id="rId5">
                  <a:extLst>
                    <a:ext uri="{A12FA001-AC4F-418D-AE19-62706E023703}">
                      <ahyp:hlinkClr val="tx"/>
                    </a:ext>
                  </a:extLst>
                </a:hlinkClick>
              </a:rPr>
              <a:t>Freepik</a:t>
            </a:r>
            <a:endParaRPr b="1" sz="1000" u="sng">
              <a:solidFill>
                <a:schemeClr val="dk1"/>
              </a:solidFill>
              <a:highlight>
                <a:srgbClr val="DFDEFC"/>
              </a:highlight>
              <a:latin typeface="Actor"/>
              <a:ea typeface="Actor"/>
              <a:cs typeface="Actor"/>
              <a:sym typeface="Acto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_1_1_1_1_1_1">
    <p:bg>
      <p:bgPr>
        <a:blipFill>
          <a:blip r:embed="rId2">
            <a:alphaModFix/>
          </a:blip>
          <a:stretch>
            <a:fillRect/>
          </a:stretch>
        </a:blipFill>
      </p:bgPr>
    </p:bg>
    <p:spTree>
      <p:nvGrpSpPr>
        <p:cNvPr id="133" name="Shape 133"/>
        <p:cNvGrpSpPr/>
        <p:nvPr/>
      </p:nvGrpSpPr>
      <p:grpSpPr>
        <a:xfrm>
          <a:off x="0" y="0"/>
          <a:ext cx="0" cy="0"/>
          <a:chOff x="0" y="0"/>
          <a:chExt cx="0" cy="0"/>
        </a:xfrm>
      </p:grpSpPr>
      <p:sp>
        <p:nvSpPr>
          <p:cNvPr id="134" name="Google Shape;134;p22"/>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grpSp>
        <p:nvGrpSpPr>
          <p:cNvPr id="135" name="Google Shape;135;p22"/>
          <p:cNvGrpSpPr/>
          <p:nvPr/>
        </p:nvGrpSpPr>
        <p:grpSpPr>
          <a:xfrm>
            <a:off x="7638834" y="76205"/>
            <a:ext cx="1427730" cy="1113600"/>
            <a:chOff x="822484" y="3532780"/>
            <a:chExt cx="1427730" cy="1113600"/>
          </a:xfrm>
        </p:grpSpPr>
        <p:sp>
          <p:nvSpPr>
            <p:cNvPr id="136" name="Google Shape;136;p22"/>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37" name="Google Shape;137;p22"/>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38" name="Google Shape;138;p22"/>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39" name="Google Shape;139;p22"/>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40" name="Google Shape;140;p22"/>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141" name="Google Shape;141;p22"/>
            <p:cNvCxnSpPr>
              <a:stCxn id="136" idx="4"/>
              <a:endCxn id="137"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142" name="Google Shape;142;p22"/>
            <p:cNvCxnSpPr>
              <a:stCxn id="136" idx="6"/>
              <a:endCxn id="138"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143" name="Google Shape;143;p22"/>
            <p:cNvCxnSpPr>
              <a:stCxn id="137" idx="5"/>
              <a:endCxn id="139"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144" name="Google Shape;144;p22"/>
            <p:cNvCxnSpPr>
              <a:stCxn id="138" idx="5"/>
              <a:endCxn id="139"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145" name="Google Shape;145;p22"/>
            <p:cNvCxnSpPr>
              <a:stCxn id="138" idx="6"/>
              <a:endCxn id="140"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146" name="Google Shape;146;p22"/>
            <p:cNvCxnSpPr>
              <a:stCxn id="139" idx="7"/>
              <a:endCxn id="140"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1">
  <p:cSld name="BLANK_1_1_1_1_1_1_1_1">
    <p:bg>
      <p:bgPr>
        <a:blipFill>
          <a:blip r:embed="rId2">
            <a:alphaModFix/>
          </a:blip>
          <a:stretch>
            <a:fillRect/>
          </a:stretch>
        </a:blipFill>
      </p:bgPr>
    </p:bg>
    <p:spTree>
      <p:nvGrpSpPr>
        <p:cNvPr id="147" name="Shape 147"/>
        <p:cNvGrpSpPr/>
        <p:nvPr/>
      </p:nvGrpSpPr>
      <p:grpSpPr>
        <a:xfrm>
          <a:off x="0" y="0"/>
          <a:ext cx="0" cy="0"/>
          <a:chOff x="0" y="0"/>
          <a:chExt cx="0" cy="0"/>
        </a:xfrm>
      </p:grpSpPr>
      <p:sp>
        <p:nvSpPr>
          <p:cNvPr id="148" name="Google Shape;148;p23"/>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grpSp>
        <p:nvGrpSpPr>
          <p:cNvPr id="149" name="Google Shape;149;p23"/>
          <p:cNvGrpSpPr/>
          <p:nvPr/>
        </p:nvGrpSpPr>
        <p:grpSpPr>
          <a:xfrm rot="10800000">
            <a:off x="178134" y="3877505"/>
            <a:ext cx="1427730" cy="1113600"/>
            <a:chOff x="822484" y="3532780"/>
            <a:chExt cx="1427730" cy="1113600"/>
          </a:xfrm>
        </p:grpSpPr>
        <p:sp>
          <p:nvSpPr>
            <p:cNvPr id="150" name="Google Shape;150;p23"/>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51" name="Google Shape;151;p23"/>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52" name="Google Shape;152;p23"/>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53" name="Google Shape;153;p23"/>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54" name="Google Shape;154;p23"/>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155" name="Google Shape;155;p23"/>
            <p:cNvCxnSpPr>
              <a:stCxn id="150" idx="4"/>
              <a:endCxn id="151"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156" name="Google Shape;156;p23"/>
            <p:cNvCxnSpPr>
              <a:stCxn id="150" idx="6"/>
              <a:endCxn id="152"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157" name="Google Shape;157;p23"/>
            <p:cNvCxnSpPr>
              <a:stCxn id="151" idx="5"/>
              <a:endCxn id="153"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158" name="Google Shape;158;p23"/>
            <p:cNvCxnSpPr>
              <a:stCxn id="152" idx="5"/>
              <a:endCxn id="153"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159" name="Google Shape;159;p23"/>
            <p:cNvCxnSpPr>
              <a:stCxn id="152" idx="6"/>
              <a:endCxn id="154"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160" name="Google Shape;160;p23"/>
            <p:cNvCxnSpPr>
              <a:stCxn id="153" idx="7"/>
              <a:endCxn id="154"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blipFill>
          <a:blip r:embed="rId2">
            <a:alphaModFix/>
          </a:blip>
          <a:stretch>
            <a:fillRect/>
          </a:stretch>
        </a:blipFill>
      </p:bgPr>
    </p:bg>
    <p:spTree>
      <p:nvGrpSpPr>
        <p:cNvPr id="17" name="Shape 17"/>
        <p:cNvGrpSpPr/>
        <p:nvPr/>
      </p:nvGrpSpPr>
      <p:grpSpPr>
        <a:xfrm>
          <a:off x="0" y="0"/>
          <a:ext cx="0" cy="0"/>
          <a:chOff x="0" y="0"/>
          <a:chExt cx="0" cy="0"/>
        </a:xfrm>
      </p:grpSpPr>
      <p:sp>
        <p:nvSpPr>
          <p:cNvPr id="18" name="Google Shape;18;p4"/>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9" name="Google Shape;19;p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0" name="Google Shape;20;p4"/>
          <p:cNvSpPr txBox="1"/>
          <p:nvPr>
            <p:ph idx="1" type="body"/>
          </p:nvPr>
        </p:nvSpPr>
        <p:spPr>
          <a:xfrm>
            <a:off x="720000" y="1152475"/>
            <a:ext cx="7704000" cy="365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Clr>
                <a:srgbClr val="434343"/>
              </a:buClr>
              <a:buSzPts val="1400"/>
              <a:buChar char="●"/>
              <a:defRPr/>
            </a:lvl1pPr>
            <a:lvl2pPr indent="-304800" lvl="1" marL="914400" rtl="0">
              <a:lnSpc>
                <a:spcPct val="115000"/>
              </a:lnSpc>
              <a:spcBef>
                <a:spcPts val="0"/>
              </a:spcBef>
              <a:spcAft>
                <a:spcPts val="0"/>
              </a:spcAft>
              <a:buClr>
                <a:srgbClr val="434343"/>
              </a:buClr>
              <a:buSzPts val="1200"/>
              <a:buChar char="○"/>
              <a:defRPr>
                <a:solidFill>
                  <a:srgbClr val="434343"/>
                </a:solidFill>
              </a:defRPr>
            </a:lvl2pPr>
            <a:lvl3pPr indent="-304800" lvl="2" marL="1371600" rtl="0">
              <a:lnSpc>
                <a:spcPct val="115000"/>
              </a:lnSpc>
              <a:spcBef>
                <a:spcPts val="0"/>
              </a:spcBef>
              <a:spcAft>
                <a:spcPts val="0"/>
              </a:spcAft>
              <a:buClr>
                <a:srgbClr val="434343"/>
              </a:buClr>
              <a:buSzPts val="1200"/>
              <a:buChar char="■"/>
              <a:defRPr>
                <a:solidFill>
                  <a:srgbClr val="434343"/>
                </a:solidFill>
              </a:defRPr>
            </a:lvl3pPr>
            <a:lvl4pPr indent="-304800" lvl="3" marL="1828800" rtl="0">
              <a:lnSpc>
                <a:spcPct val="115000"/>
              </a:lnSpc>
              <a:spcBef>
                <a:spcPts val="0"/>
              </a:spcBef>
              <a:spcAft>
                <a:spcPts val="0"/>
              </a:spcAft>
              <a:buClr>
                <a:srgbClr val="434343"/>
              </a:buClr>
              <a:buSzPts val="1200"/>
              <a:buChar char="●"/>
              <a:defRPr>
                <a:solidFill>
                  <a:srgbClr val="434343"/>
                </a:solidFill>
              </a:defRPr>
            </a:lvl4pPr>
            <a:lvl5pPr indent="-304800" lvl="4" marL="2286000" rtl="0">
              <a:lnSpc>
                <a:spcPct val="115000"/>
              </a:lnSpc>
              <a:spcBef>
                <a:spcPts val="0"/>
              </a:spcBef>
              <a:spcAft>
                <a:spcPts val="0"/>
              </a:spcAft>
              <a:buClr>
                <a:srgbClr val="434343"/>
              </a:buClr>
              <a:buSzPts val="1200"/>
              <a:buChar char="○"/>
              <a:defRPr>
                <a:solidFill>
                  <a:srgbClr val="434343"/>
                </a:solidFill>
              </a:defRPr>
            </a:lvl5pPr>
            <a:lvl6pPr indent="-304800" lvl="5" marL="2743200" rtl="0">
              <a:lnSpc>
                <a:spcPct val="115000"/>
              </a:lnSpc>
              <a:spcBef>
                <a:spcPts val="0"/>
              </a:spcBef>
              <a:spcAft>
                <a:spcPts val="0"/>
              </a:spcAft>
              <a:buClr>
                <a:srgbClr val="434343"/>
              </a:buClr>
              <a:buSzPts val="1200"/>
              <a:buChar char="■"/>
              <a:defRPr>
                <a:solidFill>
                  <a:srgbClr val="434343"/>
                </a:solidFill>
              </a:defRPr>
            </a:lvl6pPr>
            <a:lvl7pPr indent="-304800" lvl="6" marL="3200400" rtl="0">
              <a:lnSpc>
                <a:spcPct val="115000"/>
              </a:lnSpc>
              <a:spcBef>
                <a:spcPts val="0"/>
              </a:spcBef>
              <a:spcAft>
                <a:spcPts val="0"/>
              </a:spcAft>
              <a:buClr>
                <a:srgbClr val="434343"/>
              </a:buClr>
              <a:buSzPts val="1200"/>
              <a:buChar char="●"/>
              <a:defRPr>
                <a:solidFill>
                  <a:srgbClr val="434343"/>
                </a:solidFill>
              </a:defRPr>
            </a:lvl7pPr>
            <a:lvl8pPr indent="-304800" lvl="7" marL="3657600" rtl="0">
              <a:lnSpc>
                <a:spcPct val="115000"/>
              </a:lnSpc>
              <a:spcBef>
                <a:spcPts val="0"/>
              </a:spcBef>
              <a:spcAft>
                <a:spcPts val="0"/>
              </a:spcAft>
              <a:buClr>
                <a:srgbClr val="434343"/>
              </a:buClr>
              <a:buSzPts val="1200"/>
              <a:buChar char="○"/>
              <a:defRPr>
                <a:solidFill>
                  <a:srgbClr val="434343"/>
                </a:solidFill>
              </a:defRPr>
            </a:lvl8pPr>
            <a:lvl9pPr indent="-304800" lvl="8" marL="4114800" rtl="0">
              <a:lnSpc>
                <a:spcPct val="115000"/>
              </a:lnSpc>
              <a:spcBef>
                <a:spcPts val="0"/>
              </a:spcBef>
              <a:spcAft>
                <a:spcPts val="0"/>
              </a:spcAft>
              <a:buClr>
                <a:srgbClr val="434343"/>
              </a:buClr>
              <a:buSzPts val="1200"/>
              <a:buChar char="■"/>
              <a:defRPr>
                <a:solidFill>
                  <a:srgbClr val="434343"/>
                </a:solidFil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blipFill>
          <a:blip r:embed="rId2">
            <a:alphaModFix/>
          </a:blip>
          <a:stretch>
            <a:fillRect/>
          </a:stretch>
        </a:blipFill>
      </p:bgPr>
    </p:bg>
    <p:spTree>
      <p:nvGrpSpPr>
        <p:cNvPr id="21" name="Shape 21"/>
        <p:cNvGrpSpPr/>
        <p:nvPr/>
      </p:nvGrpSpPr>
      <p:grpSpPr>
        <a:xfrm>
          <a:off x="0" y="0"/>
          <a:ext cx="0" cy="0"/>
          <a:chOff x="0" y="0"/>
          <a:chExt cx="0" cy="0"/>
        </a:xfrm>
      </p:grpSpPr>
      <p:sp>
        <p:nvSpPr>
          <p:cNvPr id="22" name="Google Shape;22;p5"/>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3" name="Google Shape;23;p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24" name="Google Shape;24;p5"/>
          <p:cNvSpPr txBox="1"/>
          <p:nvPr>
            <p:ph idx="1" type="subTitle"/>
          </p:nvPr>
        </p:nvSpPr>
        <p:spPr>
          <a:xfrm>
            <a:off x="5615007" y="2345550"/>
            <a:ext cx="2286000" cy="1554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b="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5" name="Google Shape;25;p5"/>
          <p:cNvSpPr txBox="1"/>
          <p:nvPr>
            <p:ph idx="2" type="subTitle"/>
          </p:nvPr>
        </p:nvSpPr>
        <p:spPr>
          <a:xfrm>
            <a:off x="1898245" y="2345549"/>
            <a:ext cx="2286000" cy="15546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200"/>
              <a:buNone/>
              <a:defRPr b="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
        <p:nvSpPr>
          <p:cNvPr id="26" name="Google Shape;26;p5"/>
          <p:cNvSpPr txBox="1"/>
          <p:nvPr>
            <p:ph idx="3" type="subTitle"/>
          </p:nvPr>
        </p:nvSpPr>
        <p:spPr>
          <a:xfrm>
            <a:off x="1898245" y="2056040"/>
            <a:ext cx="2286000" cy="365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
        <p:nvSpPr>
          <p:cNvPr id="27" name="Google Shape;27;p5"/>
          <p:cNvSpPr txBox="1"/>
          <p:nvPr>
            <p:ph idx="4" type="subTitle"/>
          </p:nvPr>
        </p:nvSpPr>
        <p:spPr>
          <a:xfrm>
            <a:off x="5615007" y="2056040"/>
            <a:ext cx="2286000" cy="365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SzPts val="2400"/>
              <a:buFont typeface="Raleway"/>
              <a:buNone/>
              <a:defRPr b="1" sz="1800">
                <a:solidFill>
                  <a:schemeClr val="dk1"/>
                </a:solidFill>
                <a:latin typeface="Saira"/>
                <a:ea typeface="Saira"/>
                <a:cs typeface="Saira"/>
                <a:sym typeface="Saira"/>
              </a:defRPr>
            </a:lvl1pPr>
            <a:lvl2pPr lvl="1" rtl="0" algn="ctr">
              <a:lnSpc>
                <a:spcPct val="100000"/>
              </a:lnSpc>
              <a:spcBef>
                <a:spcPts val="0"/>
              </a:spcBef>
              <a:spcAft>
                <a:spcPts val="0"/>
              </a:spcAft>
              <a:buSzPts val="2400"/>
              <a:buFont typeface="Raleway"/>
              <a:buNone/>
              <a:defRPr sz="2400">
                <a:latin typeface="Raleway"/>
                <a:ea typeface="Raleway"/>
                <a:cs typeface="Raleway"/>
                <a:sym typeface="Raleway"/>
              </a:defRPr>
            </a:lvl2pPr>
            <a:lvl3pPr lvl="2" rtl="0" algn="ctr">
              <a:lnSpc>
                <a:spcPct val="100000"/>
              </a:lnSpc>
              <a:spcBef>
                <a:spcPts val="0"/>
              </a:spcBef>
              <a:spcAft>
                <a:spcPts val="0"/>
              </a:spcAft>
              <a:buSzPts val="2400"/>
              <a:buFont typeface="Raleway"/>
              <a:buNone/>
              <a:defRPr sz="2400">
                <a:latin typeface="Raleway"/>
                <a:ea typeface="Raleway"/>
                <a:cs typeface="Raleway"/>
                <a:sym typeface="Raleway"/>
              </a:defRPr>
            </a:lvl3pPr>
            <a:lvl4pPr lvl="3" rtl="0" algn="ctr">
              <a:lnSpc>
                <a:spcPct val="100000"/>
              </a:lnSpc>
              <a:spcBef>
                <a:spcPts val="0"/>
              </a:spcBef>
              <a:spcAft>
                <a:spcPts val="0"/>
              </a:spcAft>
              <a:buSzPts val="2400"/>
              <a:buFont typeface="Raleway"/>
              <a:buNone/>
              <a:defRPr sz="2400">
                <a:latin typeface="Raleway"/>
                <a:ea typeface="Raleway"/>
                <a:cs typeface="Raleway"/>
                <a:sym typeface="Raleway"/>
              </a:defRPr>
            </a:lvl4pPr>
            <a:lvl5pPr lvl="4" rtl="0" algn="ctr">
              <a:lnSpc>
                <a:spcPct val="100000"/>
              </a:lnSpc>
              <a:spcBef>
                <a:spcPts val="0"/>
              </a:spcBef>
              <a:spcAft>
                <a:spcPts val="0"/>
              </a:spcAft>
              <a:buSzPts val="2400"/>
              <a:buFont typeface="Raleway"/>
              <a:buNone/>
              <a:defRPr sz="2400">
                <a:latin typeface="Raleway"/>
                <a:ea typeface="Raleway"/>
                <a:cs typeface="Raleway"/>
                <a:sym typeface="Raleway"/>
              </a:defRPr>
            </a:lvl5pPr>
            <a:lvl6pPr lvl="5" rtl="0" algn="ctr">
              <a:lnSpc>
                <a:spcPct val="100000"/>
              </a:lnSpc>
              <a:spcBef>
                <a:spcPts val="0"/>
              </a:spcBef>
              <a:spcAft>
                <a:spcPts val="0"/>
              </a:spcAft>
              <a:buSzPts val="2400"/>
              <a:buFont typeface="Raleway"/>
              <a:buNone/>
              <a:defRPr sz="2400">
                <a:latin typeface="Raleway"/>
                <a:ea typeface="Raleway"/>
                <a:cs typeface="Raleway"/>
                <a:sym typeface="Raleway"/>
              </a:defRPr>
            </a:lvl6pPr>
            <a:lvl7pPr lvl="6" rtl="0" algn="ctr">
              <a:lnSpc>
                <a:spcPct val="100000"/>
              </a:lnSpc>
              <a:spcBef>
                <a:spcPts val="0"/>
              </a:spcBef>
              <a:spcAft>
                <a:spcPts val="0"/>
              </a:spcAft>
              <a:buSzPts val="2400"/>
              <a:buFont typeface="Raleway"/>
              <a:buNone/>
              <a:defRPr sz="2400">
                <a:latin typeface="Raleway"/>
                <a:ea typeface="Raleway"/>
                <a:cs typeface="Raleway"/>
                <a:sym typeface="Raleway"/>
              </a:defRPr>
            </a:lvl7pPr>
            <a:lvl8pPr lvl="7" rtl="0" algn="ctr">
              <a:lnSpc>
                <a:spcPct val="100000"/>
              </a:lnSpc>
              <a:spcBef>
                <a:spcPts val="0"/>
              </a:spcBef>
              <a:spcAft>
                <a:spcPts val="0"/>
              </a:spcAft>
              <a:buSzPts val="2400"/>
              <a:buFont typeface="Raleway"/>
              <a:buNone/>
              <a:defRPr sz="2400">
                <a:latin typeface="Raleway"/>
                <a:ea typeface="Raleway"/>
                <a:cs typeface="Raleway"/>
                <a:sym typeface="Raleway"/>
              </a:defRPr>
            </a:lvl8pPr>
            <a:lvl9pPr lvl="8" rtl="0" algn="ctr">
              <a:lnSpc>
                <a:spcPct val="100000"/>
              </a:lnSpc>
              <a:spcBef>
                <a:spcPts val="0"/>
              </a:spcBef>
              <a:spcAft>
                <a:spcPts val="0"/>
              </a:spcAft>
              <a:buSzPts val="2400"/>
              <a:buFont typeface="Raleway"/>
              <a:buNone/>
              <a:defRPr sz="2400">
                <a:latin typeface="Raleway"/>
                <a:ea typeface="Raleway"/>
                <a:cs typeface="Raleway"/>
                <a:sym typeface="Raleway"/>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28" name="Shape 28"/>
        <p:cNvGrpSpPr/>
        <p:nvPr/>
      </p:nvGrpSpPr>
      <p:grpSpPr>
        <a:xfrm>
          <a:off x="0" y="0"/>
          <a:ext cx="0" cy="0"/>
          <a:chOff x="0" y="0"/>
          <a:chExt cx="0" cy="0"/>
        </a:xfrm>
      </p:grpSpPr>
      <p:sp>
        <p:nvSpPr>
          <p:cNvPr id="29" name="Google Shape;29;p6"/>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0" name="Google Shape;30;p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blipFill>
          <a:blip r:embed="rId2">
            <a:alphaModFix/>
          </a:blip>
          <a:stretch>
            <a:fillRect/>
          </a:stretch>
        </a:blipFill>
      </p:bgPr>
    </p:bg>
    <p:spTree>
      <p:nvGrpSpPr>
        <p:cNvPr id="31" name="Shape 31"/>
        <p:cNvGrpSpPr/>
        <p:nvPr/>
      </p:nvGrpSpPr>
      <p:grpSpPr>
        <a:xfrm>
          <a:off x="0" y="0"/>
          <a:ext cx="0" cy="0"/>
          <a:chOff x="0" y="0"/>
          <a:chExt cx="0" cy="0"/>
        </a:xfrm>
      </p:grpSpPr>
      <p:sp>
        <p:nvSpPr>
          <p:cNvPr id="32" name="Google Shape;32;p7"/>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3" name="Google Shape;33;p7"/>
          <p:cNvSpPr txBox="1"/>
          <p:nvPr>
            <p:ph type="title"/>
          </p:nvPr>
        </p:nvSpPr>
        <p:spPr>
          <a:xfrm>
            <a:off x="720000" y="1146750"/>
            <a:ext cx="3666600" cy="548700"/>
          </a:xfrm>
          <a:prstGeom prst="rect">
            <a:avLst/>
          </a:prstGeom>
        </p:spPr>
        <p:txBody>
          <a:bodyPr anchorCtr="0" anchor="b"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p:txBody>
      </p:sp>
      <p:sp>
        <p:nvSpPr>
          <p:cNvPr id="34" name="Google Shape;34;p7"/>
          <p:cNvSpPr txBox="1"/>
          <p:nvPr>
            <p:ph idx="1" type="body"/>
          </p:nvPr>
        </p:nvSpPr>
        <p:spPr>
          <a:xfrm>
            <a:off x="720000" y="1619250"/>
            <a:ext cx="3666600" cy="23775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Clr>
                <a:schemeClr val="dk2"/>
              </a:buClr>
              <a:buSzPts val="1400"/>
              <a:buChar char="●"/>
              <a:defRPr sz="1400">
                <a:solidFill>
                  <a:srgbClr val="434343"/>
                </a:solidFill>
              </a:defRPr>
            </a:lvl1pPr>
            <a:lvl2pPr indent="-304800" lvl="1" marL="914400" rtl="0">
              <a:lnSpc>
                <a:spcPct val="115000"/>
              </a:lnSpc>
              <a:spcBef>
                <a:spcPts val="0"/>
              </a:spcBef>
              <a:spcAft>
                <a:spcPts val="0"/>
              </a:spcAft>
              <a:buSzPts val="1200"/>
              <a:buChar char="○"/>
              <a:defRPr>
                <a:solidFill>
                  <a:srgbClr val="434343"/>
                </a:solidFill>
              </a:defRPr>
            </a:lvl2pPr>
            <a:lvl3pPr indent="-304800" lvl="2" marL="1371600" rtl="0">
              <a:lnSpc>
                <a:spcPct val="115000"/>
              </a:lnSpc>
              <a:spcBef>
                <a:spcPts val="0"/>
              </a:spcBef>
              <a:spcAft>
                <a:spcPts val="0"/>
              </a:spcAft>
              <a:buSzPts val="1200"/>
              <a:buChar char="■"/>
              <a:defRPr>
                <a:solidFill>
                  <a:srgbClr val="434343"/>
                </a:solidFill>
              </a:defRPr>
            </a:lvl3pPr>
            <a:lvl4pPr indent="-304800" lvl="3" marL="1828800" rtl="0">
              <a:lnSpc>
                <a:spcPct val="115000"/>
              </a:lnSpc>
              <a:spcBef>
                <a:spcPts val="0"/>
              </a:spcBef>
              <a:spcAft>
                <a:spcPts val="0"/>
              </a:spcAft>
              <a:buSzPts val="1200"/>
              <a:buChar char="●"/>
              <a:defRPr>
                <a:solidFill>
                  <a:srgbClr val="434343"/>
                </a:solidFill>
              </a:defRPr>
            </a:lvl4pPr>
            <a:lvl5pPr indent="-304800" lvl="4" marL="2286000" rtl="0">
              <a:lnSpc>
                <a:spcPct val="115000"/>
              </a:lnSpc>
              <a:spcBef>
                <a:spcPts val="0"/>
              </a:spcBef>
              <a:spcAft>
                <a:spcPts val="0"/>
              </a:spcAft>
              <a:buSzPts val="1200"/>
              <a:buChar char="○"/>
              <a:defRPr>
                <a:solidFill>
                  <a:srgbClr val="434343"/>
                </a:solidFill>
              </a:defRPr>
            </a:lvl5pPr>
            <a:lvl6pPr indent="-304800" lvl="5" marL="2743200" rtl="0">
              <a:lnSpc>
                <a:spcPct val="115000"/>
              </a:lnSpc>
              <a:spcBef>
                <a:spcPts val="0"/>
              </a:spcBef>
              <a:spcAft>
                <a:spcPts val="0"/>
              </a:spcAft>
              <a:buSzPts val="1200"/>
              <a:buChar char="■"/>
              <a:defRPr>
                <a:solidFill>
                  <a:srgbClr val="434343"/>
                </a:solidFill>
              </a:defRPr>
            </a:lvl6pPr>
            <a:lvl7pPr indent="-304800" lvl="6" marL="3200400" rtl="0">
              <a:lnSpc>
                <a:spcPct val="115000"/>
              </a:lnSpc>
              <a:spcBef>
                <a:spcPts val="0"/>
              </a:spcBef>
              <a:spcAft>
                <a:spcPts val="0"/>
              </a:spcAft>
              <a:buSzPts val="1200"/>
              <a:buChar char="●"/>
              <a:defRPr>
                <a:solidFill>
                  <a:srgbClr val="434343"/>
                </a:solidFill>
              </a:defRPr>
            </a:lvl7pPr>
            <a:lvl8pPr indent="-304800" lvl="7" marL="3657600" rtl="0">
              <a:lnSpc>
                <a:spcPct val="115000"/>
              </a:lnSpc>
              <a:spcBef>
                <a:spcPts val="0"/>
              </a:spcBef>
              <a:spcAft>
                <a:spcPts val="0"/>
              </a:spcAft>
              <a:buSzPts val="1200"/>
              <a:buChar char="○"/>
              <a:defRPr>
                <a:solidFill>
                  <a:srgbClr val="434343"/>
                </a:solidFill>
              </a:defRPr>
            </a:lvl8pPr>
            <a:lvl9pPr indent="-304800" lvl="8" marL="4114800" rtl="0">
              <a:lnSpc>
                <a:spcPct val="115000"/>
              </a:lnSpc>
              <a:spcBef>
                <a:spcPts val="0"/>
              </a:spcBef>
              <a:spcAft>
                <a:spcPts val="0"/>
              </a:spcAft>
              <a:buSzPts val="1200"/>
              <a:buChar char="■"/>
              <a:defRPr>
                <a:solidFill>
                  <a:srgbClr val="434343"/>
                </a:solidFill>
              </a:defRPr>
            </a:lvl9pPr>
          </a:lstStyle>
          <a:p/>
        </p:txBody>
      </p:sp>
      <p:sp>
        <p:nvSpPr>
          <p:cNvPr id="35" name="Google Shape;35;p7"/>
          <p:cNvSpPr/>
          <p:nvPr>
            <p:ph idx="2" type="pic"/>
          </p:nvPr>
        </p:nvSpPr>
        <p:spPr>
          <a:xfrm>
            <a:off x="5006397" y="374550"/>
            <a:ext cx="3679200" cy="4394400"/>
          </a:xfrm>
          <a:prstGeom prst="roundRect">
            <a:avLst>
              <a:gd fmla="val 16667" name="adj"/>
            </a:avLst>
          </a:prstGeom>
          <a:no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blipFill>
          <a:blip r:embed="rId2">
            <a:alphaModFix/>
          </a:blip>
          <a:stretch>
            <a:fillRect/>
          </a:stretch>
        </a:blipFill>
      </p:bgPr>
    </p:bg>
    <p:spTree>
      <p:nvGrpSpPr>
        <p:cNvPr id="36" name="Shape 36"/>
        <p:cNvGrpSpPr/>
        <p:nvPr/>
      </p:nvGrpSpPr>
      <p:grpSpPr>
        <a:xfrm>
          <a:off x="0" y="0"/>
          <a:ext cx="0" cy="0"/>
          <a:chOff x="0" y="0"/>
          <a:chExt cx="0" cy="0"/>
        </a:xfrm>
      </p:grpSpPr>
      <p:sp>
        <p:nvSpPr>
          <p:cNvPr id="37" name="Google Shape;37;p8"/>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8" name="Google Shape;38;p8"/>
          <p:cNvSpPr txBox="1"/>
          <p:nvPr>
            <p:ph type="title"/>
          </p:nvPr>
        </p:nvSpPr>
        <p:spPr>
          <a:xfrm>
            <a:off x="2724150" y="1307100"/>
            <a:ext cx="3695700" cy="2529300"/>
          </a:xfrm>
          <a:prstGeom prst="rect">
            <a:avLst/>
          </a:prstGeom>
        </p:spPr>
        <p:txBody>
          <a:bodyPr anchorCtr="0" anchor="ctr" bIns="91425" lIns="91425" spcFirstLastPara="1" rIns="91425" wrap="square" tIns="91425">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blipFill>
          <a:blip r:embed="rId2">
            <a:alphaModFix/>
          </a:blip>
          <a:stretch>
            <a:fillRect/>
          </a:stretch>
        </a:blipFill>
      </p:bgPr>
    </p:bg>
    <p:spTree>
      <p:nvGrpSpPr>
        <p:cNvPr id="39" name="Shape 39"/>
        <p:cNvGrpSpPr/>
        <p:nvPr/>
      </p:nvGrpSpPr>
      <p:grpSpPr>
        <a:xfrm>
          <a:off x="0" y="0"/>
          <a:ext cx="0" cy="0"/>
          <a:chOff x="0" y="0"/>
          <a:chExt cx="0" cy="0"/>
        </a:xfrm>
      </p:grpSpPr>
      <p:sp>
        <p:nvSpPr>
          <p:cNvPr id="40" name="Google Shape;40;p9"/>
          <p:cNvSpPr/>
          <p:nvPr/>
        </p:nvSpPr>
        <p:spPr>
          <a:xfrm>
            <a:off x="343250" y="252675"/>
            <a:ext cx="8457600" cy="4638300"/>
          </a:xfrm>
          <a:prstGeom prst="roundRect">
            <a:avLst>
              <a:gd fmla="val 8017" name="adj"/>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1" name="Google Shape;41;p9"/>
          <p:cNvSpPr txBox="1"/>
          <p:nvPr>
            <p:ph type="title"/>
          </p:nvPr>
        </p:nvSpPr>
        <p:spPr>
          <a:xfrm>
            <a:off x="2201850" y="1584874"/>
            <a:ext cx="4740300" cy="8418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3600"/>
              <a:buNone/>
              <a:defRPr sz="45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42" name="Google Shape;42;p9"/>
          <p:cNvSpPr txBox="1"/>
          <p:nvPr>
            <p:ph idx="1" type="subTitle"/>
          </p:nvPr>
        </p:nvSpPr>
        <p:spPr>
          <a:xfrm>
            <a:off x="2201925" y="2427926"/>
            <a:ext cx="4740300" cy="1130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200"/>
              <a:buNone/>
              <a:defRPr sz="1600"/>
            </a:lvl1pPr>
            <a:lvl2pPr lvl="1" rtl="0" algn="ctr">
              <a:lnSpc>
                <a:spcPct val="100000"/>
              </a:lnSpc>
              <a:spcBef>
                <a:spcPts val="0"/>
              </a:spcBef>
              <a:spcAft>
                <a:spcPts val="0"/>
              </a:spcAft>
              <a:buSzPts val="1200"/>
              <a:buNone/>
              <a:defRPr/>
            </a:lvl2pPr>
            <a:lvl3pPr lvl="2" rtl="0" algn="ctr">
              <a:lnSpc>
                <a:spcPct val="100000"/>
              </a:lnSpc>
              <a:spcBef>
                <a:spcPts val="0"/>
              </a:spcBef>
              <a:spcAft>
                <a:spcPts val="0"/>
              </a:spcAft>
              <a:buSzPts val="1200"/>
              <a:buNone/>
              <a:defRPr/>
            </a:lvl3pPr>
            <a:lvl4pPr lvl="3" rtl="0" algn="ctr">
              <a:lnSpc>
                <a:spcPct val="100000"/>
              </a:lnSpc>
              <a:spcBef>
                <a:spcPts val="0"/>
              </a:spcBef>
              <a:spcAft>
                <a:spcPts val="0"/>
              </a:spcAft>
              <a:buSzPts val="1200"/>
              <a:buNone/>
              <a:defRPr/>
            </a:lvl4pPr>
            <a:lvl5pPr lvl="4" rtl="0" algn="ctr">
              <a:lnSpc>
                <a:spcPct val="100000"/>
              </a:lnSpc>
              <a:spcBef>
                <a:spcPts val="0"/>
              </a:spcBef>
              <a:spcAft>
                <a:spcPts val="0"/>
              </a:spcAft>
              <a:buSzPts val="1200"/>
              <a:buNone/>
              <a:defRPr/>
            </a:lvl5pPr>
            <a:lvl6pPr lvl="5" rtl="0" algn="ctr">
              <a:lnSpc>
                <a:spcPct val="100000"/>
              </a:lnSpc>
              <a:spcBef>
                <a:spcPts val="0"/>
              </a:spcBef>
              <a:spcAft>
                <a:spcPts val="0"/>
              </a:spcAft>
              <a:buSzPts val="1200"/>
              <a:buNone/>
              <a:defRPr/>
            </a:lvl6pPr>
            <a:lvl7pPr lvl="6" rtl="0" algn="ctr">
              <a:lnSpc>
                <a:spcPct val="100000"/>
              </a:lnSpc>
              <a:spcBef>
                <a:spcPts val="0"/>
              </a:spcBef>
              <a:spcAft>
                <a:spcPts val="0"/>
              </a:spcAft>
              <a:buSzPts val="1200"/>
              <a:buNone/>
              <a:defRPr/>
            </a:lvl7pPr>
            <a:lvl8pPr lvl="7" rtl="0" algn="ctr">
              <a:lnSpc>
                <a:spcPct val="100000"/>
              </a:lnSpc>
              <a:spcBef>
                <a:spcPts val="0"/>
              </a:spcBef>
              <a:spcAft>
                <a:spcPts val="0"/>
              </a:spcAft>
              <a:buSzPts val="1200"/>
              <a:buNone/>
              <a:defRPr/>
            </a:lvl8pPr>
            <a:lvl9pPr lvl="8" rtl="0" algn="ctr">
              <a:lnSpc>
                <a:spcPct val="100000"/>
              </a:lnSpc>
              <a:spcBef>
                <a:spcPts val="0"/>
              </a:spcBef>
              <a:spcAft>
                <a:spcPts val="0"/>
              </a:spcAft>
              <a:buSzPts val="1200"/>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blipFill>
          <a:blip r:embed="rId2">
            <a:alphaModFix/>
          </a:blip>
          <a:stretch>
            <a:fillRect/>
          </a:stretch>
        </a:blipFill>
      </p:bgPr>
    </p:bg>
    <p:spTree>
      <p:nvGrpSpPr>
        <p:cNvPr id="43" name="Shape 43"/>
        <p:cNvGrpSpPr/>
        <p:nvPr/>
      </p:nvGrpSpPr>
      <p:grpSpPr>
        <a:xfrm>
          <a:off x="0" y="0"/>
          <a:ext cx="0" cy="0"/>
          <a:chOff x="0" y="0"/>
          <a:chExt cx="0" cy="0"/>
        </a:xfrm>
      </p:grpSpPr>
      <p:sp>
        <p:nvSpPr>
          <p:cNvPr id="44" name="Google Shape;44;p10"/>
          <p:cNvSpPr/>
          <p:nvPr>
            <p:ph idx="2" type="pic"/>
          </p:nvPr>
        </p:nvSpPr>
        <p:spPr>
          <a:xfrm>
            <a:off x="-6875" y="0"/>
            <a:ext cx="9144000" cy="5157300"/>
          </a:xfrm>
          <a:prstGeom prst="rect">
            <a:avLst/>
          </a:prstGeom>
          <a:noFill/>
          <a:ln>
            <a:noFill/>
          </a:ln>
        </p:spPr>
      </p:sp>
      <p:sp>
        <p:nvSpPr>
          <p:cNvPr id="45" name="Google Shape;45;p10"/>
          <p:cNvSpPr txBox="1"/>
          <p:nvPr>
            <p:ph type="title"/>
          </p:nvPr>
        </p:nvSpPr>
        <p:spPr>
          <a:xfrm>
            <a:off x="720000" y="4038000"/>
            <a:ext cx="7704000" cy="572700"/>
          </a:xfrm>
          <a:prstGeom prst="rect">
            <a:avLst/>
          </a:prstGeom>
          <a:solidFill>
            <a:schemeClr val="accent2"/>
          </a:solidFill>
        </p:spPr>
        <p:txBody>
          <a:bodyPr anchorCtr="0" anchor="ctr" bIns="91425" lIns="91425" spcFirstLastPara="1" rIns="91425" wrap="square" tIns="91425">
            <a:noAutofit/>
          </a:bodyPr>
          <a:lstStyle>
            <a:lvl1pPr lvl="0" rtl="0" algn="ctr">
              <a:spcBef>
                <a:spcPts val="0"/>
              </a:spcBef>
              <a:spcAft>
                <a:spcPts val="0"/>
              </a:spcAft>
              <a:buSzPts val="3000"/>
              <a:buNone/>
              <a:defRPr>
                <a:solidFill>
                  <a:schemeClr val="lt1"/>
                </a:solidFill>
              </a:defRPr>
            </a:lvl1pPr>
            <a:lvl2pPr lvl="1" rtl="0" algn="ctr">
              <a:spcBef>
                <a:spcPts val="0"/>
              </a:spcBef>
              <a:spcAft>
                <a:spcPts val="0"/>
              </a:spcAft>
              <a:buSzPts val="3500"/>
              <a:buNone/>
              <a:defRPr/>
            </a:lvl2pPr>
            <a:lvl3pPr lvl="2" rtl="0" algn="ctr">
              <a:spcBef>
                <a:spcPts val="0"/>
              </a:spcBef>
              <a:spcAft>
                <a:spcPts val="0"/>
              </a:spcAft>
              <a:buSzPts val="3500"/>
              <a:buNone/>
              <a:defRPr/>
            </a:lvl3pPr>
            <a:lvl4pPr lvl="3" rtl="0" algn="ctr">
              <a:spcBef>
                <a:spcPts val="0"/>
              </a:spcBef>
              <a:spcAft>
                <a:spcPts val="0"/>
              </a:spcAft>
              <a:buSzPts val="3500"/>
              <a:buNone/>
              <a:defRPr/>
            </a:lvl4pPr>
            <a:lvl5pPr lvl="4" rtl="0" algn="ctr">
              <a:spcBef>
                <a:spcPts val="0"/>
              </a:spcBef>
              <a:spcAft>
                <a:spcPts val="0"/>
              </a:spcAft>
              <a:buSzPts val="3500"/>
              <a:buNone/>
              <a:defRPr/>
            </a:lvl5pPr>
            <a:lvl6pPr lvl="5" rtl="0" algn="ctr">
              <a:spcBef>
                <a:spcPts val="0"/>
              </a:spcBef>
              <a:spcAft>
                <a:spcPts val="0"/>
              </a:spcAft>
              <a:buSzPts val="3500"/>
              <a:buNone/>
              <a:defRPr/>
            </a:lvl6pPr>
            <a:lvl7pPr lvl="6" rtl="0" algn="ctr">
              <a:spcBef>
                <a:spcPts val="0"/>
              </a:spcBef>
              <a:spcAft>
                <a:spcPts val="0"/>
              </a:spcAft>
              <a:buSzPts val="3500"/>
              <a:buNone/>
              <a:defRPr/>
            </a:lvl7pPr>
            <a:lvl8pPr lvl="7" rtl="0" algn="ctr">
              <a:spcBef>
                <a:spcPts val="0"/>
              </a:spcBef>
              <a:spcAft>
                <a:spcPts val="0"/>
              </a:spcAft>
              <a:buSzPts val="3500"/>
              <a:buNone/>
              <a:defRPr/>
            </a:lvl8pPr>
            <a:lvl9pPr lvl="8" rtl="0" algn="ctr">
              <a:spcBef>
                <a:spcPts val="0"/>
              </a:spcBef>
              <a:spcAft>
                <a:spcPts val="0"/>
              </a:spcAft>
              <a:buSzPts val="35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11" Type="http://schemas.openxmlformats.org/officeDocument/2006/relationships/slideLayout" Target="../slideLayouts/slideLayout11.xml"/><Relationship Id="rId22" Type="http://schemas.openxmlformats.org/officeDocument/2006/relationships/slideLayout" Target="../slideLayouts/slideLayout22.xml"/><Relationship Id="rId10" Type="http://schemas.openxmlformats.org/officeDocument/2006/relationships/slideLayout" Target="../slideLayouts/slideLayout10.xml"/><Relationship Id="rId21" Type="http://schemas.openxmlformats.org/officeDocument/2006/relationships/slideLayout" Target="../slideLayouts/slideLayout2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2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slideLayout" Target="../slideLayouts/slideLayout19.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15100" y="445025"/>
            <a:ext cx="77139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3000"/>
              <a:buFont typeface="Saira"/>
              <a:buNone/>
              <a:defRPr b="1" sz="3000">
                <a:solidFill>
                  <a:schemeClr val="dk1"/>
                </a:solidFill>
                <a:latin typeface="Saira"/>
                <a:ea typeface="Saira"/>
                <a:cs typeface="Saira"/>
                <a:sym typeface="Saira"/>
              </a:defRPr>
            </a:lvl1pPr>
            <a:lvl2pPr lvl="1"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2pPr>
            <a:lvl3pPr lvl="2"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3pPr>
            <a:lvl4pPr lvl="3"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4pPr>
            <a:lvl5pPr lvl="4"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5pPr>
            <a:lvl6pPr lvl="5"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6pPr>
            <a:lvl7pPr lvl="6"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7pPr>
            <a:lvl8pPr lvl="7"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8pPr>
            <a:lvl9pPr lvl="8" rtl="0">
              <a:spcBef>
                <a:spcPts val="0"/>
              </a:spcBef>
              <a:spcAft>
                <a:spcPts val="0"/>
              </a:spcAft>
              <a:buClr>
                <a:schemeClr val="dk1"/>
              </a:buClr>
              <a:buSzPts val="3500"/>
              <a:buFont typeface="Saira"/>
              <a:buNone/>
              <a:defRPr b="1" sz="3500">
                <a:solidFill>
                  <a:schemeClr val="dk1"/>
                </a:solidFill>
                <a:latin typeface="Saira"/>
                <a:ea typeface="Saira"/>
                <a:cs typeface="Saira"/>
                <a:sym typeface="Saira"/>
              </a:defRPr>
            </a:lvl9pPr>
          </a:lstStyle>
          <a:p/>
        </p:txBody>
      </p:sp>
      <p:sp>
        <p:nvSpPr>
          <p:cNvPr id="7" name="Google Shape;7;p1"/>
          <p:cNvSpPr txBox="1"/>
          <p:nvPr>
            <p:ph idx="1" type="body"/>
          </p:nvPr>
        </p:nvSpPr>
        <p:spPr>
          <a:xfrm>
            <a:off x="715100" y="1152475"/>
            <a:ext cx="7713900" cy="3416400"/>
          </a:xfrm>
          <a:prstGeom prst="rect">
            <a:avLst/>
          </a:prstGeom>
          <a:noFill/>
          <a:ln>
            <a:noFill/>
          </a:ln>
        </p:spPr>
        <p:txBody>
          <a:bodyPr anchorCtr="0" anchor="t" bIns="91425" lIns="91425" spcFirstLastPara="1" rIns="91425" wrap="square" tIns="91425">
            <a:noAutofit/>
          </a:bodyPr>
          <a:lstStyle>
            <a:lvl1pPr indent="-304800" lvl="0" marL="4572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1pPr>
            <a:lvl2pPr indent="-304800" lvl="1" marL="9144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2pPr>
            <a:lvl3pPr indent="-304800" lvl="2" marL="13716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3pPr>
            <a:lvl4pPr indent="-304800" lvl="3" marL="18288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4pPr>
            <a:lvl5pPr indent="-304800" lvl="4" marL="22860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5pPr>
            <a:lvl6pPr indent="-304800" lvl="5" marL="27432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6pPr>
            <a:lvl7pPr indent="-304800" lvl="6" marL="32004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7pPr>
            <a:lvl8pPr indent="-304800" lvl="7" marL="36576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8pPr>
            <a:lvl9pPr indent="-304800" lvl="8" marL="4114800">
              <a:lnSpc>
                <a:spcPct val="100000"/>
              </a:lnSpc>
              <a:spcBef>
                <a:spcPts val="0"/>
              </a:spcBef>
              <a:spcAft>
                <a:spcPts val="0"/>
              </a:spcAft>
              <a:buClr>
                <a:schemeClr val="dk1"/>
              </a:buClr>
              <a:buSzPts val="1200"/>
              <a:buFont typeface="Actor"/>
              <a:buChar char="■"/>
              <a:defRPr sz="1200">
                <a:solidFill>
                  <a:schemeClr val="dk1"/>
                </a:solidFill>
                <a:latin typeface="Actor"/>
                <a:ea typeface="Actor"/>
                <a:cs typeface="Actor"/>
                <a:sym typeface="Actor"/>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americanmigrainefoundation.org/resource-library/lmn-for-migrain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4"/>
          <p:cNvSpPr txBox="1"/>
          <p:nvPr>
            <p:ph type="ctrTitle"/>
          </p:nvPr>
        </p:nvSpPr>
        <p:spPr>
          <a:xfrm>
            <a:off x="1790475" y="898150"/>
            <a:ext cx="5486400" cy="2194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6000">
                <a:latin typeface="Times New Roman"/>
                <a:ea typeface="Times New Roman"/>
                <a:cs typeface="Times New Roman"/>
                <a:sym typeface="Times New Roman"/>
              </a:rPr>
              <a:t>Mending Migraines</a:t>
            </a:r>
            <a:endParaRPr sz="6000">
              <a:latin typeface="Times New Roman"/>
              <a:ea typeface="Times New Roman"/>
              <a:cs typeface="Times New Roman"/>
              <a:sym typeface="Times New Roman"/>
            </a:endParaRPr>
          </a:p>
        </p:txBody>
      </p:sp>
      <p:sp>
        <p:nvSpPr>
          <p:cNvPr id="166" name="Google Shape;166;p24"/>
          <p:cNvSpPr txBox="1"/>
          <p:nvPr>
            <p:ph idx="1" type="subTitle"/>
          </p:nvPr>
        </p:nvSpPr>
        <p:spPr>
          <a:xfrm>
            <a:off x="1828800" y="3134175"/>
            <a:ext cx="5486400" cy="409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latin typeface="Times New Roman"/>
                <a:ea typeface="Times New Roman"/>
                <a:cs typeface="Times New Roman"/>
                <a:sym typeface="Times New Roman"/>
              </a:rPr>
              <a:t>By: Hannah Becker</a:t>
            </a:r>
            <a:endParaRPr>
              <a:latin typeface="Times New Roman"/>
              <a:ea typeface="Times New Roman"/>
              <a:cs typeface="Times New Roman"/>
              <a:sym typeface="Times New Roman"/>
            </a:endParaRPr>
          </a:p>
        </p:txBody>
      </p:sp>
      <p:grpSp>
        <p:nvGrpSpPr>
          <p:cNvPr id="167" name="Google Shape;167;p24"/>
          <p:cNvGrpSpPr/>
          <p:nvPr/>
        </p:nvGrpSpPr>
        <p:grpSpPr>
          <a:xfrm>
            <a:off x="217213" y="191813"/>
            <a:ext cx="995775" cy="686375"/>
            <a:chOff x="850725" y="576875"/>
            <a:chExt cx="995775" cy="686375"/>
          </a:xfrm>
        </p:grpSpPr>
        <p:sp>
          <p:nvSpPr>
            <p:cNvPr id="168" name="Google Shape;168;p24"/>
            <p:cNvSpPr/>
            <p:nvPr/>
          </p:nvSpPr>
          <p:spPr>
            <a:xfrm>
              <a:off x="850725" y="5768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69" name="Google Shape;169;p24"/>
            <p:cNvSpPr/>
            <p:nvPr/>
          </p:nvSpPr>
          <p:spPr>
            <a:xfrm>
              <a:off x="960225" y="939050"/>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70" name="Google Shape;170;p24"/>
            <p:cNvSpPr/>
            <p:nvPr/>
          </p:nvSpPr>
          <p:spPr>
            <a:xfrm>
              <a:off x="1246100" y="7103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71" name="Google Shape;171;p24"/>
            <p:cNvSpPr/>
            <p:nvPr/>
          </p:nvSpPr>
          <p:spPr>
            <a:xfrm>
              <a:off x="1408025" y="1129750"/>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72" name="Google Shape;172;p24"/>
            <p:cNvSpPr/>
            <p:nvPr/>
          </p:nvSpPr>
          <p:spPr>
            <a:xfrm>
              <a:off x="1713000" y="8438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173" name="Google Shape;173;p24"/>
            <p:cNvCxnSpPr>
              <a:stCxn id="168" idx="4"/>
              <a:endCxn id="169" idx="1"/>
            </p:cNvCxnSpPr>
            <p:nvPr/>
          </p:nvCxnSpPr>
          <p:spPr>
            <a:xfrm>
              <a:off x="917475" y="710375"/>
              <a:ext cx="62400" cy="248100"/>
            </a:xfrm>
            <a:prstGeom prst="straightConnector1">
              <a:avLst/>
            </a:prstGeom>
            <a:noFill/>
            <a:ln cap="flat" cmpd="sng" w="9525">
              <a:solidFill>
                <a:schemeClr val="lt1"/>
              </a:solidFill>
              <a:prstDash val="solid"/>
              <a:round/>
              <a:headEnd len="med" w="med" type="none"/>
              <a:tailEnd len="med" w="med" type="none"/>
            </a:ln>
          </p:spPr>
        </p:cxnSp>
        <p:cxnSp>
          <p:nvCxnSpPr>
            <p:cNvPr id="174" name="Google Shape;174;p24"/>
            <p:cNvCxnSpPr>
              <a:stCxn id="168" idx="6"/>
              <a:endCxn id="170" idx="1"/>
            </p:cNvCxnSpPr>
            <p:nvPr/>
          </p:nvCxnSpPr>
          <p:spPr>
            <a:xfrm>
              <a:off x="984225" y="643625"/>
              <a:ext cx="281400" cy="86400"/>
            </a:xfrm>
            <a:prstGeom prst="straightConnector1">
              <a:avLst/>
            </a:prstGeom>
            <a:noFill/>
            <a:ln cap="flat" cmpd="sng" w="9525">
              <a:solidFill>
                <a:schemeClr val="lt1"/>
              </a:solidFill>
              <a:prstDash val="solid"/>
              <a:round/>
              <a:headEnd len="med" w="med" type="none"/>
              <a:tailEnd len="med" w="med" type="none"/>
            </a:ln>
          </p:spPr>
        </p:cxnSp>
        <p:cxnSp>
          <p:nvCxnSpPr>
            <p:cNvPr id="175" name="Google Shape;175;p24"/>
            <p:cNvCxnSpPr>
              <a:stCxn id="169" idx="5"/>
              <a:endCxn id="171" idx="2"/>
            </p:cNvCxnSpPr>
            <p:nvPr/>
          </p:nvCxnSpPr>
          <p:spPr>
            <a:xfrm>
              <a:off x="1074174" y="1052999"/>
              <a:ext cx="333900" cy="143400"/>
            </a:xfrm>
            <a:prstGeom prst="straightConnector1">
              <a:avLst/>
            </a:prstGeom>
            <a:noFill/>
            <a:ln cap="flat" cmpd="sng" w="9525">
              <a:solidFill>
                <a:schemeClr val="lt1"/>
              </a:solidFill>
              <a:prstDash val="solid"/>
              <a:round/>
              <a:headEnd len="med" w="med" type="none"/>
              <a:tailEnd len="med" w="med" type="none"/>
            </a:ln>
          </p:spPr>
        </p:cxnSp>
        <p:cxnSp>
          <p:nvCxnSpPr>
            <p:cNvPr id="176" name="Google Shape;176;p24"/>
            <p:cNvCxnSpPr>
              <a:stCxn id="170" idx="5"/>
              <a:endCxn id="171" idx="0"/>
            </p:cNvCxnSpPr>
            <p:nvPr/>
          </p:nvCxnSpPr>
          <p:spPr>
            <a:xfrm>
              <a:off x="1360049" y="824324"/>
              <a:ext cx="114600" cy="305400"/>
            </a:xfrm>
            <a:prstGeom prst="straightConnector1">
              <a:avLst/>
            </a:prstGeom>
            <a:noFill/>
            <a:ln cap="flat" cmpd="sng" w="9525">
              <a:solidFill>
                <a:schemeClr val="lt1"/>
              </a:solidFill>
              <a:prstDash val="solid"/>
              <a:round/>
              <a:headEnd len="med" w="med" type="none"/>
              <a:tailEnd len="med" w="med" type="none"/>
            </a:ln>
          </p:spPr>
        </p:cxnSp>
        <p:cxnSp>
          <p:nvCxnSpPr>
            <p:cNvPr id="177" name="Google Shape;177;p24"/>
            <p:cNvCxnSpPr>
              <a:stCxn id="170" idx="6"/>
              <a:endCxn id="172" idx="1"/>
            </p:cNvCxnSpPr>
            <p:nvPr/>
          </p:nvCxnSpPr>
          <p:spPr>
            <a:xfrm>
              <a:off x="1379600" y="777125"/>
              <a:ext cx="353100" cy="86400"/>
            </a:xfrm>
            <a:prstGeom prst="straightConnector1">
              <a:avLst/>
            </a:prstGeom>
            <a:noFill/>
            <a:ln cap="flat" cmpd="sng" w="9525">
              <a:solidFill>
                <a:schemeClr val="lt1"/>
              </a:solidFill>
              <a:prstDash val="solid"/>
              <a:round/>
              <a:headEnd len="med" w="med" type="none"/>
              <a:tailEnd len="med" w="med" type="none"/>
            </a:ln>
          </p:spPr>
        </p:cxnSp>
        <p:cxnSp>
          <p:nvCxnSpPr>
            <p:cNvPr id="178" name="Google Shape;178;p24"/>
            <p:cNvCxnSpPr>
              <a:stCxn id="171" idx="6"/>
              <a:endCxn id="172" idx="3"/>
            </p:cNvCxnSpPr>
            <p:nvPr/>
          </p:nvCxnSpPr>
          <p:spPr>
            <a:xfrm flipH="1" rot="10800000">
              <a:off x="1541525" y="957700"/>
              <a:ext cx="191100" cy="238800"/>
            </a:xfrm>
            <a:prstGeom prst="straightConnector1">
              <a:avLst/>
            </a:prstGeom>
            <a:noFill/>
            <a:ln cap="flat" cmpd="sng" w="9525">
              <a:solidFill>
                <a:schemeClr val="lt1"/>
              </a:solidFill>
              <a:prstDash val="solid"/>
              <a:round/>
              <a:headEnd len="med" w="med" type="none"/>
              <a:tailEnd len="med" w="med" type="none"/>
            </a:ln>
          </p:spPr>
        </p:cxnSp>
      </p:grpSp>
      <p:grpSp>
        <p:nvGrpSpPr>
          <p:cNvPr id="179" name="Google Shape;179;p24"/>
          <p:cNvGrpSpPr/>
          <p:nvPr/>
        </p:nvGrpSpPr>
        <p:grpSpPr>
          <a:xfrm rot="10800000">
            <a:off x="7931000" y="4265300"/>
            <a:ext cx="995775" cy="686375"/>
            <a:chOff x="850725" y="576875"/>
            <a:chExt cx="995775" cy="686375"/>
          </a:xfrm>
        </p:grpSpPr>
        <p:sp>
          <p:nvSpPr>
            <p:cNvPr id="180" name="Google Shape;180;p24"/>
            <p:cNvSpPr/>
            <p:nvPr/>
          </p:nvSpPr>
          <p:spPr>
            <a:xfrm>
              <a:off x="850725" y="5768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81" name="Google Shape;181;p24"/>
            <p:cNvSpPr/>
            <p:nvPr/>
          </p:nvSpPr>
          <p:spPr>
            <a:xfrm>
              <a:off x="960225" y="939050"/>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82" name="Google Shape;182;p24"/>
            <p:cNvSpPr/>
            <p:nvPr/>
          </p:nvSpPr>
          <p:spPr>
            <a:xfrm>
              <a:off x="1246100" y="7103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83" name="Google Shape;183;p24"/>
            <p:cNvSpPr/>
            <p:nvPr/>
          </p:nvSpPr>
          <p:spPr>
            <a:xfrm>
              <a:off x="1408025" y="1129750"/>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84" name="Google Shape;184;p24"/>
            <p:cNvSpPr/>
            <p:nvPr/>
          </p:nvSpPr>
          <p:spPr>
            <a:xfrm>
              <a:off x="1713000" y="843875"/>
              <a:ext cx="133500" cy="1335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185" name="Google Shape;185;p24"/>
            <p:cNvCxnSpPr>
              <a:stCxn id="180" idx="4"/>
              <a:endCxn id="181" idx="1"/>
            </p:cNvCxnSpPr>
            <p:nvPr/>
          </p:nvCxnSpPr>
          <p:spPr>
            <a:xfrm>
              <a:off x="917475" y="710375"/>
              <a:ext cx="62400" cy="248100"/>
            </a:xfrm>
            <a:prstGeom prst="straightConnector1">
              <a:avLst/>
            </a:prstGeom>
            <a:noFill/>
            <a:ln cap="flat" cmpd="sng" w="9525">
              <a:solidFill>
                <a:schemeClr val="lt1"/>
              </a:solidFill>
              <a:prstDash val="solid"/>
              <a:round/>
              <a:headEnd len="med" w="med" type="none"/>
              <a:tailEnd len="med" w="med" type="none"/>
            </a:ln>
          </p:spPr>
        </p:cxnSp>
        <p:cxnSp>
          <p:nvCxnSpPr>
            <p:cNvPr id="186" name="Google Shape;186;p24"/>
            <p:cNvCxnSpPr>
              <a:stCxn id="180" idx="6"/>
              <a:endCxn id="182" idx="1"/>
            </p:cNvCxnSpPr>
            <p:nvPr/>
          </p:nvCxnSpPr>
          <p:spPr>
            <a:xfrm>
              <a:off x="984225" y="643625"/>
              <a:ext cx="281400" cy="86400"/>
            </a:xfrm>
            <a:prstGeom prst="straightConnector1">
              <a:avLst/>
            </a:prstGeom>
            <a:noFill/>
            <a:ln cap="flat" cmpd="sng" w="9525">
              <a:solidFill>
                <a:schemeClr val="lt1"/>
              </a:solidFill>
              <a:prstDash val="solid"/>
              <a:round/>
              <a:headEnd len="med" w="med" type="none"/>
              <a:tailEnd len="med" w="med" type="none"/>
            </a:ln>
          </p:spPr>
        </p:cxnSp>
        <p:cxnSp>
          <p:nvCxnSpPr>
            <p:cNvPr id="187" name="Google Shape;187;p24"/>
            <p:cNvCxnSpPr>
              <a:stCxn id="181" idx="5"/>
              <a:endCxn id="183" idx="2"/>
            </p:cNvCxnSpPr>
            <p:nvPr/>
          </p:nvCxnSpPr>
          <p:spPr>
            <a:xfrm>
              <a:off x="1074174" y="1052999"/>
              <a:ext cx="333900" cy="143400"/>
            </a:xfrm>
            <a:prstGeom prst="straightConnector1">
              <a:avLst/>
            </a:prstGeom>
            <a:noFill/>
            <a:ln cap="flat" cmpd="sng" w="9525">
              <a:solidFill>
                <a:schemeClr val="lt1"/>
              </a:solidFill>
              <a:prstDash val="solid"/>
              <a:round/>
              <a:headEnd len="med" w="med" type="none"/>
              <a:tailEnd len="med" w="med" type="none"/>
            </a:ln>
          </p:spPr>
        </p:cxnSp>
        <p:cxnSp>
          <p:nvCxnSpPr>
            <p:cNvPr id="188" name="Google Shape;188;p24"/>
            <p:cNvCxnSpPr>
              <a:stCxn id="182" idx="5"/>
              <a:endCxn id="183" idx="0"/>
            </p:cNvCxnSpPr>
            <p:nvPr/>
          </p:nvCxnSpPr>
          <p:spPr>
            <a:xfrm>
              <a:off x="1360049" y="824324"/>
              <a:ext cx="114600" cy="305400"/>
            </a:xfrm>
            <a:prstGeom prst="straightConnector1">
              <a:avLst/>
            </a:prstGeom>
            <a:noFill/>
            <a:ln cap="flat" cmpd="sng" w="9525">
              <a:solidFill>
                <a:schemeClr val="lt1"/>
              </a:solidFill>
              <a:prstDash val="solid"/>
              <a:round/>
              <a:headEnd len="med" w="med" type="none"/>
              <a:tailEnd len="med" w="med" type="none"/>
            </a:ln>
          </p:spPr>
        </p:cxnSp>
        <p:cxnSp>
          <p:nvCxnSpPr>
            <p:cNvPr id="189" name="Google Shape;189;p24"/>
            <p:cNvCxnSpPr>
              <a:stCxn id="182" idx="6"/>
              <a:endCxn id="184" idx="1"/>
            </p:cNvCxnSpPr>
            <p:nvPr/>
          </p:nvCxnSpPr>
          <p:spPr>
            <a:xfrm>
              <a:off x="1379600" y="777125"/>
              <a:ext cx="353100" cy="86400"/>
            </a:xfrm>
            <a:prstGeom prst="straightConnector1">
              <a:avLst/>
            </a:prstGeom>
            <a:noFill/>
            <a:ln cap="flat" cmpd="sng" w="9525">
              <a:solidFill>
                <a:schemeClr val="lt1"/>
              </a:solidFill>
              <a:prstDash val="solid"/>
              <a:round/>
              <a:headEnd len="med" w="med" type="none"/>
              <a:tailEnd len="med" w="med" type="none"/>
            </a:ln>
          </p:spPr>
        </p:cxnSp>
        <p:cxnSp>
          <p:nvCxnSpPr>
            <p:cNvPr id="190" name="Google Shape;190;p24"/>
            <p:cNvCxnSpPr>
              <a:stCxn id="183" idx="6"/>
              <a:endCxn id="184" idx="3"/>
            </p:cNvCxnSpPr>
            <p:nvPr/>
          </p:nvCxnSpPr>
          <p:spPr>
            <a:xfrm flipH="1" rot="10800000">
              <a:off x="1541525" y="957700"/>
              <a:ext cx="191100" cy="238800"/>
            </a:xfrm>
            <a:prstGeom prst="straightConnector1">
              <a:avLst/>
            </a:prstGeom>
            <a:noFill/>
            <a:ln cap="flat" cmpd="sng" w="9525">
              <a:solidFill>
                <a:schemeClr val="lt1"/>
              </a:solidFill>
              <a:prstDash val="solid"/>
              <a:round/>
              <a:headEnd len="med" w="med" type="none"/>
              <a:tailEnd len="med" w="med" type="none"/>
            </a:ln>
          </p:spPr>
        </p:cxnSp>
      </p:grpSp>
      <p:grpSp>
        <p:nvGrpSpPr>
          <p:cNvPr id="191" name="Google Shape;191;p24"/>
          <p:cNvGrpSpPr/>
          <p:nvPr/>
        </p:nvGrpSpPr>
        <p:grpSpPr>
          <a:xfrm>
            <a:off x="691247" y="3470205"/>
            <a:ext cx="1427742" cy="1113600"/>
            <a:chOff x="822472" y="3532780"/>
            <a:chExt cx="1427742" cy="1113600"/>
          </a:xfrm>
        </p:grpSpPr>
        <p:sp>
          <p:nvSpPr>
            <p:cNvPr id="192" name="Google Shape;192;p24"/>
            <p:cNvSpPr/>
            <p:nvPr/>
          </p:nvSpPr>
          <p:spPr>
            <a:xfrm rot="10800000">
              <a:off x="2058802" y="4454967"/>
              <a:ext cx="191412" cy="191412"/>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93" name="Google Shape;193;p24"/>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94" name="Google Shape;194;p24"/>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95" name="Google Shape;195;p24"/>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196" name="Google Shape;196;p24"/>
            <p:cNvSpPr/>
            <p:nvPr/>
          </p:nvSpPr>
          <p:spPr>
            <a:xfrm rot="10800000">
              <a:off x="822472" y="4072143"/>
              <a:ext cx="191412" cy="191412"/>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197" name="Google Shape;197;p24"/>
            <p:cNvCxnSpPr>
              <a:stCxn id="192" idx="4"/>
              <a:endCxn id="193" idx="1"/>
            </p:cNvCxnSpPr>
            <p:nvPr/>
          </p:nvCxnSpPr>
          <p:spPr>
            <a:xfrm rot="10800000">
              <a:off x="2093308" y="3729867"/>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198" name="Google Shape;198;p24"/>
            <p:cNvCxnSpPr>
              <a:stCxn id="192" idx="6"/>
              <a:endCxn id="194" idx="1"/>
            </p:cNvCxnSpPr>
            <p:nvPr/>
          </p:nvCxnSpPr>
          <p:spPr>
            <a:xfrm rot="10800000">
              <a:off x="1841302" y="4207473"/>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199" name="Google Shape;199;p24"/>
            <p:cNvCxnSpPr>
              <a:stCxn id="193" idx="5"/>
              <a:endCxn id="195"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200" name="Google Shape;200;p24"/>
            <p:cNvCxnSpPr>
              <a:stCxn id="194" idx="5"/>
              <a:endCxn id="195"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201" name="Google Shape;201;p24"/>
            <p:cNvCxnSpPr>
              <a:stCxn id="194" idx="6"/>
              <a:endCxn id="196"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202" name="Google Shape;202;p24"/>
            <p:cNvCxnSpPr>
              <a:stCxn id="195" idx="7"/>
              <a:endCxn id="196"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grpSp>
        <p:nvGrpSpPr>
          <p:cNvPr id="203" name="Google Shape;203;p24"/>
          <p:cNvGrpSpPr/>
          <p:nvPr/>
        </p:nvGrpSpPr>
        <p:grpSpPr>
          <a:xfrm rot="10800000">
            <a:off x="6455934" y="573155"/>
            <a:ext cx="2049230" cy="894287"/>
            <a:chOff x="6397784" y="453930"/>
            <a:chExt cx="2049230" cy="894287"/>
          </a:xfrm>
        </p:grpSpPr>
        <p:sp>
          <p:nvSpPr>
            <p:cNvPr id="204" name="Google Shape;204;p24"/>
            <p:cNvSpPr/>
            <p:nvPr/>
          </p:nvSpPr>
          <p:spPr>
            <a:xfrm rot="10800000">
              <a:off x="8255614" y="1108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05" name="Google Shape;205;p24"/>
            <p:cNvSpPr/>
            <p:nvPr/>
          </p:nvSpPr>
          <p:spPr>
            <a:xfrm rot="10800000">
              <a:off x="7477113" y="8391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06" name="Google Shape;206;p24"/>
            <p:cNvSpPr/>
            <p:nvPr/>
          </p:nvSpPr>
          <p:spPr>
            <a:xfrm rot="10800000">
              <a:off x="7253150" y="115681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07" name="Google Shape;207;p24"/>
            <p:cNvSpPr/>
            <p:nvPr/>
          </p:nvSpPr>
          <p:spPr>
            <a:xfrm rot="10800000">
              <a:off x="6811407" y="45393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08" name="Google Shape;208;p24"/>
            <p:cNvSpPr/>
            <p:nvPr/>
          </p:nvSpPr>
          <p:spPr>
            <a:xfrm rot="10800000">
              <a:off x="6397784" y="99330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209" name="Google Shape;209;p24"/>
            <p:cNvCxnSpPr>
              <a:stCxn id="204" idx="6"/>
              <a:endCxn id="205" idx="1"/>
            </p:cNvCxnSpPr>
            <p:nvPr/>
          </p:nvCxnSpPr>
          <p:spPr>
            <a:xfrm rot="10800000">
              <a:off x="7640614" y="1002479"/>
              <a:ext cx="615000" cy="202200"/>
            </a:xfrm>
            <a:prstGeom prst="straightConnector1">
              <a:avLst/>
            </a:prstGeom>
            <a:noFill/>
            <a:ln cap="flat" cmpd="sng" w="9525">
              <a:solidFill>
                <a:schemeClr val="lt1"/>
              </a:solidFill>
              <a:prstDash val="solid"/>
              <a:round/>
              <a:headEnd len="med" w="med" type="none"/>
              <a:tailEnd len="med" w="med" type="none"/>
            </a:ln>
          </p:spPr>
        </p:cxnSp>
        <p:cxnSp>
          <p:nvCxnSpPr>
            <p:cNvPr id="210" name="Google Shape;210;p24"/>
            <p:cNvCxnSpPr>
              <a:stCxn id="204" idx="6"/>
              <a:endCxn id="206" idx="1"/>
            </p:cNvCxnSpPr>
            <p:nvPr/>
          </p:nvCxnSpPr>
          <p:spPr>
            <a:xfrm flipH="1">
              <a:off x="7416514" y="1204679"/>
              <a:ext cx="839100" cy="115500"/>
            </a:xfrm>
            <a:prstGeom prst="straightConnector1">
              <a:avLst/>
            </a:prstGeom>
            <a:noFill/>
            <a:ln cap="flat" cmpd="sng" w="9525">
              <a:solidFill>
                <a:schemeClr val="lt1"/>
              </a:solidFill>
              <a:prstDash val="solid"/>
              <a:round/>
              <a:headEnd len="med" w="med" type="none"/>
              <a:tailEnd len="med" w="med" type="none"/>
            </a:ln>
          </p:spPr>
        </p:cxnSp>
        <p:cxnSp>
          <p:nvCxnSpPr>
            <p:cNvPr id="211" name="Google Shape;211;p24"/>
            <p:cNvCxnSpPr>
              <a:stCxn id="205" idx="5"/>
              <a:endCxn id="207" idx="2"/>
            </p:cNvCxnSpPr>
            <p:nvPr/>
          </p:nvCxnSpPr>
          <p:spPr>
            <a:xfrm rot="10800000">
              <a:off x="7002943" y="549510"/>
              <a:ext cx="502200" cy="317700"/>
            </a:xfrm>
            <a:prstGeom prst="straightConnector1">
              <a:avLst/>
            </a:prstGeom>
            <a:noFill/>
            <a:ln cap="flat" cmpd="sng" w="9525">
              <a:solidFill>
                <a:schemeClr val="lt1"/>
              </a:solidFill>
              <a:prstDash val="solid"/>
              <a:round/>
              <a:headEnd len="med" w="med" type="none"/>
              <a:tailEnd len="med" w="med" type="none"/>
            </a:ln>
          </p:spPr>
        </p:cxnSp>
        <p:cxnSp>
          <p:nvCxnSpPr>
            <p:cNvPr id="212" name="Google Shape;212;p24"/>
            <p:cNvCxnSpPr>
              <a:stCxn id="206" idx="5"/>
              <a:endCxn id="207" idx="1"/>
            </p:cNvCxnSpPr>
            <p:nvPr/>
          </p:nvCxnSpPr>
          <p:spPr>
            <a:xfrm rot="10800000">
              <a:off x="6974880" y="617247"/>
              <a:ext cx="306300" cy="567600"/>
            </a:xfrm>
            <a:prstGeom prst="straightConnector1">
              <a:avLst/>
            </a:prstGeom>
            <a:noFill/>
            <a:ln cap="flat" cmpd="sng" w="9525">
              <a:solidFill>
                <a:schemeClr val="lt1"/>
              </a:solidFill>
              <a:prstDash val="solid"/>
              <a:round/>
              <a:headEnd len="med" w="med" type="none"/>
              <a:tailEnd len="med" w="med" type="none"/>
            </a:ln>
          </p:spPr>
        </p:cxnSp>
        <p:cxnSp>
          <p:nvCxnSpPr>
            <p:cNvPr id="213" name="Google Shape;213;p24"/>
            <p:cNvCxnSpPr>
              <a:stCxn id="206" idx="6"/>
              <a:endCxn id="208" idx="1"/>
            </p:cNvCxnSpPr>
            <p:nvPr/>
          </p:nvCxnSpPr>
          <p:spPr>
            <a:xfrm rot="10800000">
              <a:off x="6561050" y="1156817"/>
              <a:ext cx="692100" cy="95700"/>
            </a:xfrm>
            <a:prstGeom prst="straightConnector1">
              <a:avLst/>
            </a:prstGeom>
            <a:noFill/>
            <a:ln cap="flat" cmpd="sng" w="9525">
              <a:solidFill>
                <a:schemeClr val="lt1"/>
              </a:solidFill>
              <a:prstDash val="solid"/>
              <a:round/>
              <a:headEnd len="med" w="med" type="none"/>
              <a:tailEnd len="med" w="med" type="none"/>
            </a:ln>
          </p:spPr>
        </p:cxnSp>
        <p:cxnSp>
          <p:nvCxnSpPr>
            <p:cNvPr id="214" name="Google Shape;214;p24"/>
            <p:cNvCxnSpPr>
              <a:stCxn id="207" idx="7"/>
              <a:endCxn id="208" idx="3"/>
            </p:cNvCxnSpPr>
            <p:nvPr/>
          </p:nvCxnSpPr>
          <p:spPr>
            <a:xfrm flipH="1">
              <a:off x="6561037" y="61730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215" name="Google Shape;215;p24"/>
          <p:cNvSpPr/>
          <p:nvPr/>
        </p:nvSpPr>
        <p:spPr>
          <a:xfrm>
            <a:off x="4251900" y="535002"/>
            <a:ext cx="640200" cy="640200"/>
          </a:xfrm>
          <a:prstGeom prst="plus">
            <a:avLst>
              <a:gd fmla="val 32038" name="adj"/>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Actor"/>
              <a:ea typeface="Actor"/>
              <a:cs typeface="Actor"/>
              <a:sym typeface="Actor"/>
            </a:endParaRPr>
          </a:p>
        </p:txBody>
      </p:sp>
      <p:pic>
        <p:nvPicPr>
          <p:cNvPr id="216" name="Google Shape;216;p24"/>
          <p:cNvPicPr preferRelativeResize="0"/>
          <p:nvPr/>
        </p:nvPicPr>
        <p:blipFill>
          <a:blip r:embed="rId3">
            <a:alphaModFix/>
          </a:blip>
          <a:stretch>
            <a:fillRect/>
          </a:stretch>
        </p:blipFill>
        <p:spPr>
          <a:xfrm>
            <a:off x="7467600" y="152400"/>
            <a:ext cx="1524000" cy="1524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33"/>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Accessing</a:t>
            </a:r>
            <a:r>
              <a:rPr lang="en" sz="3500">
                <a:latin typeface="Times New Roman"/>
                <a:ea typeface="Times New Roman"/>
                <a:cs typeface="Times New Roman"/>
                <a:sym typeface="Times New Roman"/>
              </a:rPr>
              <a:t> Treatments</a:t>
            </a:r>
            <a:endParaRPr sz="3500">
              <a:latin typeface="Times New Roman"/>
              <a:ea typeface="Times New Roman"/>
              <a:cs typeface="Times New Roman"/>
              <a:sym typeface="Times New Roman"/>
            </a:endParaRPr>
          </a:p>
        </p:txBody>
      </p:sp>
      <p:grpSp>
        <p:nvGrpSpPr>
          <p:cNvPr id="370" name="Google Shape;370;p33"/>
          <p:cNvGrpSpPr/>
          <p:nvPr/>
        </p:nvGrpSpPr>
        <p:grpSpPr>
          <a:xfrm>
            <a:off x="7638834" y="76205"/>
            <a:ext cx="1427730" cy="1113600"/>
            <a:chOff x="822484" y="3532780"/>
            <a:chExt cx="1427730" cy="1113600"/>
          </a:xfrm>
        </p:grpSpPr>
        <p:sp>
          <p:nvSpPr>
            <p:cNvPr id="371" name="Google Shape;371;p33"/>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72" name="Google Shape;372;p33"/>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73" name="Google Shape;373;p33"/>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74" name="Google Shape;374;p33"/>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75" name="Google Shape;375;p33"/>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76" name="Google Shape;376;p33"/>
            <p:cNvCxnSpPr>
              <a:stCxn id="371" idx="4"/>
              <a:endCxn id="372"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77" name="Google Shape;377;p33"/>
            <p:cNvCxnSpPr>
              <a:stCxn id="371" idx="6"/>
              <a:endCxn id="373"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78" name="Google Shape;378;p33"/>
            <p:cNvCxnSpPr>
              <a:stCxn id="372" idx="5"/>
              <a:endCxn id="374"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79" name="Google Shape;379;p33"/>
            <p:cNvCxnSpPr>
              <a:stCxn id="373" idx="5"/>
              <a:endCxn id="374"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80" name="Google Shape;380;p33"/>
            <p:cNvCxnSpPr>
              <a:stCxn id="373" idx="6"/>
              <a:endCxn id="375"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81" name="Google Shape;381;p33"/>
            <p:cNvCxnSpPr>
              <a:stCxn id="374" idx="7"/>
              <a:endCxn id="375"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382" name="Google Shape;382;p33"/>
          <p:cNvSpPr txBox="1"/>
          <p:nvPr/>
        </p:nvSpPr>
        <p:spPr>
          <a:xfrm>
            <a:off x="516800" y="1336150"/>
            <a:ext cx="8450400" cy="20778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2000"/>
              </a:spcBef>
              <a:spcAft>
                <a:spcPts val="0"/>
              </a:spcAft>
              <a:buSzPts val="1100"/>
              <a:buFont typeface="Times New Roman"/>
              <a:buChar char="●"/>
            </a:pPr>
            <a:r>
              <a:rPr lang="en" sz="1100">
                <a:latin typeface="Times New Roman"/>
                <a:ea typeface="Times New Roman"/>
                <a:cs typeface="Times New Roman"/>
                <a:sym typeface="Times New Roman"/>
              </a:rPr>
              <a:t>Although it is the third most prevalent illness in the world, migraine is often underdiagnosed and undertreated.</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This frequently leads to self-diagnosis and self-treatment, possibly causing medication overuse and misuse.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These factors lead to increased hospitalizations and urgent care visits, which add to the healthcare cost burden of migraine.</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Data revealed that migraine was responsible for an annual financial burden of $1.2 billion of inpatient charges and $322 million of inpatient costs in 2012.</a:t>
            </a:r>
            <a:endParaRPr sz="1100">
              <a:highlight>
                <a:srgbClr val="FFFFFF"/>
              </a:highlight>
              <a:latin typeface="Times New Roman"/>
              <a:ea typeface="Times New Roman"/>
              <a:cs typeface="Times New Roman"/>
              <a:sym typeface="Times New Roman"/>
            </a:endParaRPr>
          </a:p>
          <a:p>
            <a:pPr indent="0" lvl="0" marL="457200" rtl="0" algn="l">
              <a:lnSpc>
                <a:spcPct val="115000"/>
              </a:lnSpc>
              <a:spcBef>
                <a:spcPts val="2000"/>
              </a:spcBef>
              <a:spcAft>
                <a:spcPts val="0"/>
              </a:spcAft>
              <a:buNone/>
            </a:pPr>
            <a:r>
              <a:t/>
            </a:r>
            <a:endParaRPr sz="1100">
              <a:solidFill>
                <a:srgbClr val="212529"/>
              </a:solidFill>
              <a:highlight>
                <a:srgbClr val="FFFFFF"/>
              </a:highlight>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12529"/>
              </a:solidFill>
              <a:highlight>
                <a:srgbClr val="FFFFFF"/>
              </a:highlight>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34"/>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Why is it difficult to get Treatment?</a:t>
            </a:r>
            <a:endParaRPr sz="3500">
              <a:latin typeface="Times New Roman"/>
              <a:ea typeface="Times New Roman"/>
              <a:cs typeface="Times New Roman"/>
              <a:sym typeface="Times New Roman"/>
            </a:endParaRPr>
          </a:p>
        </p:txBody>
      </p:sp>
      <p:grpSp>
        <p:nvGrpSpPr>
          <p:cNvPr id="388" name="Google Shape;388;p34"/>
          <p:cNvGrpSpPr/>
          <p:nvPr/>
        </p:nvGrpSpPr>
        <p:grpSpPr>
          <a:xfrm>
            <a:off x="7638834" y="76205"/>
            <a:ext cx="1427730" cy="1113600"/>
            <a:chOff x="822484" y="3532780"/>
            <a:chExt cx="1427730" cy="1113600"/>
          </a:xfrm>
        </p:grpSpPr>
        <p:sp>
          <p:nvSpPr>
            <p:cNvPr id="389" name="Google Shape;389;p34"/>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90" name="Google Shape;390;p34"/>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91" name="Google Shape;391;p34"/>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92" name="Google Shape;392;p34"/>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93" name="Google Shape;393;p34"/>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94" name="Google Shape;394;p34"/>
            <p:cNvCxnSpPr>
              <a:stCxn id="389" idx="4"/>
              <a:endCxn id="390"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95" name="Google Shape;395;p34"/>
            <p:cNvCxnSpPr>
              <a:stCxn id="389" idx="6"/>
              <a:endCxn id="391"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96" name="Google Shape;396;p34"/>
            <p:cNvCxnSpPr>
              <a:stCxn id="390" idx="5"/>
              <a:endCxn id="392"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97" name="Google Shape;397;p34"/>
            <p:cNvCxnSpPr>
              <a:stCxn id="391" idx="5"/>
              <a:endCxn id="392"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98" name="Google Shape;398;p34"/>
            <p:cNvCxnSpPr>
              <a:stCxn id="391" idx="6"/>
              <a:endCxn id="393"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99" name="Google Shape;399;p34"/>
            <p:cNvCxnSpPr>
              <a:stCxn id="392" idx="7"/>
              <a:endCxn id="393"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400" name="Google Shape;400;p34"/>
          <p:cNvSpPr txBox="1"/>
          <p:nvPr/>
        </p:nvSpPr>
        <p:spPr>
          <a:xfrm>
            <a:off x="497850" y="1061300"/>
            <a:ext cx="8450400" cy="2077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1. “Fail First” or Step Therapy</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An insurance company will require a person to try their preferred treatment before they can take what their doctor originally recommended and prescribed. The insurance company will often choose a less expensive drug or drugs as the “fail first” medication to control their costs.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 person first has to prove that the insurance company’s preferred treatment does not help their symptoms.</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2. “Off-Label” Use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Since a lot of migraine treatments were originally approved for treating other conditions and have not been approved specifically for migraine, using them to treat migraine is considered “off-label” use. Insurance companies may also consider certain treatments or medications “experimental” and will not cover them for this reason.</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3. Formulary Changes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 list of medications covered by your insurance plan is called the plan’s “formulary.” If your insurance company does not have your medication listed on the formulary, it is likely not covered. At certain points, typically once a year, the insurance company may make changes to this list. This can change the coverage of your prescribed medication and force you to switch to a different one that is covered.</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4. Layered Therapies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Many people with migraine need a layered approach to treat and manage their symptoms. This approach may include preventive medication, acute medication, and other therapies. However, covering multiple types of treatment will cost an insurance company more than covering just one type of treatment—so to reduce costs, your insurer may decide only to cover one treatment at a time.</a:t>
            </a:r>
            <a:endParaRPr sz="1100">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100">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4" name="Shape 404"/>
        <p:cNvGrpSpPr/>
        <p:nvPr/>
      </p:nvGrpSpPr>
      <p:grpSpPr>
        <a:xfrm>
          <a:off x="0" y="0"/>
          <a:ext cx="0" cy="0"/>
          <a:chOff x="0" y="0"/>
          <a:chExt cx="0" cy="0"/>
        </a:xfrm>
      </p:grpSpPr>
      <p:sp>
        <p:nvSpPr>
          <p:cNvPr id="405" name="Google Shape;405;p3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How</a:t>
            </a:r>
            <a:r>
              <a:rPr lang="en" sz="3500">
                <a:latin typeface="Times New Roman"/>
                <a:ea typeface="Times New Roman"/>
                <a:cs typeface="Times New Roman"/>
                <a:sym typeface="Times New Roman"/>
              </a:rPr>
              <a:t> to get Treatment</a:t>
            </a:r>
            <a:endParaRPr sz="3500">
              <a:latin typeface="Times New Roman"/>
              <a:ea typeface="Times New Roman"/>
              <a:cs typeface="Times New Roman"/>
              <a:sym typeface="Times New Roman"/>
            </a:endParaRPr>
          </a:p>
        </p:txBody>
      </p:sp>
      <p:grpSp>
        <p:nvGrpSpPr>
          <p:cNvPr id="406" name="Google Shape;406;p35"/>
          <p:cNvGrpSpPr/>
          <p:nvPr/>
        </p:nvGrpSpPr>
        <p:grpSpPr>
          <a:xfrm>
            <a:off x="7638834" y="76205"/>
            <a:ext cx="1427730" cy="1113600"/>
            <a:chOff x="822484" y="3532780"/>
            <a:chExt cx="1427730" cy="1113600"/>
          </a:xfrm>
        </p:grpSpPr>
        <p:sp>
          <p:nvSpPr>
            <p:cNvPr id="407" name="Google Shape;407;p35"/>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08" name="Google Shape;408;p35"/>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09" name="Google Shape;409;p35"/>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10" name="Google Shape;410;p35"/>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411" name="Google Shape;411;p35"/>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412" name="Google Shape;412;p35"/>
            <p:cNvCxnSpPr>
              <a:stCxn id="407" idx="4"/>
              <a:endCxn id="408"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413" name="Google Shape;413;p35"/>
            <p:cNvCxnSpPr>
              <a:stCxn id="407" idx="6"/>
              <a:endCxn id="409"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414" name="Google Shape;414;p35"/>
            <p:cNvCxnSpPr>
              <a:stCxn id="408" idx="5"/>
              <a:endCxn id="410"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415" name="Google Shape;415;p35"/>
            <p:cNvCxnSpPr>
              <a:stCxn id="409" idx="5"/>
              <a:endCxn id="410"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416" name="Google Shape;416;p35"/>
            <p:cNvCxnSpPr>
              <a:stCxn id="409" idx="6"/>
              <a:endCxn id="411"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417" name="Google Shape;417;p35"/>
            <p:cNvCxnSpPr>
              <a:stCxn id="410" idx="7"/>
              <a:endCxn id="411"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418" name="Google Shape;418;p35"/>
          <p:cNvSpPr txBox="1"/>
          <p:nvPr/>
        </p:nvSpPr>
        <p:spPr>
          <a:xfrm>
            <a:off x="497850" y="1061300"/>
            <a:ext cx="8450400" cy="20778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Call and email your insurance company often.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Be persistent! You can find contact information on the back of your insurance card or on the company’s website. Take notes on what your insurance company says, including the date and time of your conversation, the name of the representative you spoke to, and a confirmation number for the call.</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Contact or request to talk to the “pharmacy benefit manager,” the person who oversees the benefits of plans. Ask for the insurance company’s “medically necessary criteria” so you know what is needed to prove your treatment is medically necessary.</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Submit an appeal.</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If your insurance company will not provide coverage, you should receive a determination letter stating the reason. You have the right to appeal. An appeal is a request for your insurer to review its decision to deny coverage</a:t>
            </a:r>
            <a:r>
              <a:rPr lang="en" sz="1100">
                <a:latin typeface="Times New Roman"/>
                <a:ea typeface="Times New Roman"/>
                <a:cs typeface="Times New Roman"/>
                <a:sym typeface="Times New Roman"/>
              </a:rPr>
              <a:t>.</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Get your doctor’s office involved.</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 staff can make sure you have a </a:t>
            </a:r>
            <a:r>
              <a:rPr lang="en" sz="1100" u="sng">
                <a:latin typeface="Times New Roman"/>
                <a:ea typeface="Times New Roman"/>
                <a:cs typeface="Times New Roman"/>
                <a:sym typeface="Times New Roman"/>
                <a:hlinkClick r:id="rId3"/>
              </a:rPr>
              <a:t>signed letter from your doctor</a:t>
            </a:r>
            <a:r>
              <a:rPr lang="en" sz="1100">
                <a:latin typeface="Times New Roman"/>
                <a:ea typeface="Times New Roman"/>
                <a:cs typeface="Times New Roman"/>
                <a:sym typeface="Times New Roman"/>
              </a:rPr>
              <a:t> that explains why the prescribed treatment is medically necessary. They may be able to submit the appeal for you or help you write a letter of appeal.</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Provide support information.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Your doctor may also be able to share medical articles or specific state or federal laws that back up your case</a:t>
            </a:r>
            <a:r>
              <a:rPr lang="en" sz="1100">
                <a:latin typeface="Times New Roman"/>
                <a:ea typeface="Times New Roman"/>
                <a:cs typeface="Times New Roman"/>
                <a:sym typeface="Times New Roman"/>
              </a:rPr>
              <a:t>.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Don’t give up.</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There can be multiple steps in an appeal process, so don’t give up. Re-submitting an appeal will typically move it to someone higher up in the organization. You can also appeal to an independent third-party organization for an external review.</a:t>
            </a:r>
            <a:endParaRPr sz="1100">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100">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100">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5"/>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What is Migraine?</a:t>
            </a:r>
            <a:endParaRPr sz="3500">
              <a:latin typeface="Times New Roman"/>
              <a:ea typeface="Times New Roman"/>
              <a:cs typeface="Times New Roman"/>
              <a:sym typeface="Times New Roman"/>
            </a:endParaRPr>
          </a:p>
        </p:txBody>
      </p:sp>
      <p:grpSp>
        <p:nvGrpSpPr>
          <p:cNvPr id="222" name="Google Shape;222;p25"/>
          <p:cNvGrpSpPr/>
          <p:nvPr/>
        </p:nvGrpSpPr>
        <p:grpSpPr>
          <a:xfrm>
            <a:off x="7638834" y="76205"/>
            <a:ext cx="1427730" cy="1113600"/>
            <a:chOff x="822484" y="3532780"/>
            <a:chExt cx="1427730" cy="1113600"/>
          </a:xfrm>
        </p:grpSpPr>
        <p:sp>
          <p:nvSpPr>
            <p:cNvPr id="223" name="Google Shape;223;p25"/>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24" name="Google Shape;224;p25"/>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25" name="Google Shape;225;p25"/>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26" name="Google Shape;226;p25"/>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27" name="Google Shape;227;p25"/>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228" name="Google Shape;228;p25"/>
            <p:cNvCxnSpPr>
              <a:stCxn id="223" idx="4"/>
              <a:endCxn id="224"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229" name="Google Shape;229;p25"/>
            <p:cNvCxnSpPr>
              <a:stCxn id="223" idx="6"/>
              <a:endCxn id="225"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230" name="Google Shape;230;p25"/>
            <p:cNvCxnSpPr>
              <a:stCxn id="224" idx="5"/>
              <a:endCxn id="226"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231" name="Google Shape;231;p25"/>
            <p:cNvCxnSpPr>
              <a:stCxn id="225" idx="5"/>
              <a:endCxn id="226"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232" name="Google Shape;232;p25"/>
            <p:cNvCxnSpPr>
              <a:stCxn id="225" idx="6"/>
              <a:endCxn id="227"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233" name="Google Shape;233;p25"/>
            <p:cNvCxnSpPr>
              <a:stCxn id="226" idx="7"/>
              <a:endCxn id="227"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234" name="Google Shape;234;p25"/>
          <p:cNvSpPr txBox="1"/>
          <p:nvPr/>
        </p:nvSpPr>
        <p:spPr>
          <a:xfrm>
            <a:off x="946675" y="1510125"/>
            <a:ext cx="7553400" cy="20778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a:t>
            </a:r>
            <a:r>
              <a:rPr lang="en" sz="1100">
                <a:solidFill>
                  <a:srgbClr val="191919"/>
                </a:solidFill>
                <a:latin typeface="Times New Roman"/>
                <a:ea typeface="Times New Roman"/>
                <a:cs typeface="Times New Roman"/>
                <a:sym typeface="Times New Roman"/>
              </a:rPr>
              <a:t> type of headache characterized by recurrent attacks of moderate to severe throbbing and pulsating pain on one side of the head</a:t>
            </a:r>
            <a:endParaRPr sz="1100">
              <a:solidFill>
                <a:srgbClr val="19191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191919"/>
              </a:buClr>
              <a:buSzPts val="1100"/>
              <a:buFont typeface="Times New Roman"/>
              <a:buChar char="●"/>
            </a:pPr>
            <a:r>
              <a:rPr lang="en" sz="1100">
                <a:solidFill>
                  <a:srgbClr val="191919"/>
                </a:solidFill>
                <a:latin typeface="Times New Roman"/>
                <a:ea typeface="Times New Roman"/>
                <a:cs typeface="Times New Roman"/>
                <a:sym typeface="Times New Roman"/>
              </a:rPr>
              <a:t>Migraines affect about 2 percent of children by age 7 and about 7 to 10 percent of children and adolescents by age 15. (Migraines in Children and Adolescents, 2009.)</a:t>
            </a:r>
            <a:endParaRPr sz="1100">
              <a:solidFill>
                <a:srgbClr val="19191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191919"/>
              </a:buClr>
              <a:buSzPts val="1100"/>
              <a:buFont typeface="Times New Roman"/>
              <a:buChar char="●"/>
            </a:pPr>
            <a:r>
              <a:rPr lang="en" sz="1100">
                <a:solidFill>
                  <a:srgbClr val="191919"/>
                </a:solidFill>
                <a:latin typeface="Times New Roman"/>
                <a:ea typeface="Times New Roman"/>
                <a:cs typeface="Times New Roman"/>
                <a:sym typeface="Times New Roman"/>
              </a:rPr>
              <a:t>The pain is caused by the activation of nerve fibers within the walls of brain blood vessels traveling inside the meninges (three layers of membranes protecting the brain and spinal cord).</a:t>
            </a:r>
            <a:endParaRPr sz="1100">
              <a:solidFill>
                <a:srgbClr val="191919"/>
              </a:solidFill>
              <a:latin typeface="Times New Roman"/>
              <a:ea typeface="Times New Roman"/>
              <a:cs typeface="Times New Roman"/>
              <a:sym typeface="Times New Roman"/>
            </a:endParaRPr>
          </a:p>
          <a:p>
            <a:pPr indent="0" lvl="0" marL="457200" rtl="0" algn="l">
              <a:lnSpc>
                <a:spcPct val="115000"/>
              </a:lnSpc>
              <a:spcBef>
                <a:spcPts val="0"/>
              </a:spcBef>
              <a:spcAft>
                <a:spcPts val="0"/>
              </a:spcAft>
              <a:buNone/>
            </a:pPr>
            <a:r>
              <a:t/>
            </a:r>
            <a:endParaRPr sz="1100">
              <a:solidFill>
                <a:srgbClr val="333333"/>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6"/>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Migraine Symptoms &amp; Phases</a:t>
            </a:r>
            <a:endParaRPr sz="3500">
              <a:latin typeface="Times New Roman"/>
              <a:ea typeface="Times New Roman"/>
              <a:cs typeface="Times New Roman"/>
              <a:sym typeface="Times New Roman"/>
            </a:endParaRPr>
          </a:p>
        </p:txBody>
      </p:sp>
      <p:grpSp>
        <p:nvGrpSpPr>
          <p:cNvPr id="240" name="Google Shape;240;p26"/>
          <p:cNvGrpSpPr/>
          <p:nvPr/>
        </p:nvGrpSpPr>
        <p:grpSpPr>
          <a:xfrm>
            <a:off x="7638834" y="76205"/>
            <a:ext cx="1427730" cy="1113600"/>
            <a:chOff x="822484" y="3532780"/>
            <a:chExt cx="1427730" cy="1113600"/>
          </a:xfrm>
        </p:grpSpPr>
        <p:sp>
          <p:nvSpPr>
            <p:cNvPr id="241" name="Google Shape;241;p26"/>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42" name="Google Shape;242;p26"/>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43" name="Google Shape;243;p26"/>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44" name="Google Shape;244;p26"/>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45" name="Google Shape;245;p26"/>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246" name="Google Shape;246;p26"/>
            <p:cNvCxnSpPr>
              <a:stCxn id="241" idx="4"/>
              <a:endCxn id="242"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247" name="Google Shape;247;p26"/>
            <p:cNvCxnSpPr>
              <a:stCxn id="241" idx="6"/>
              <a:endCxn id="243"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248" name="Google Shape;248;p26"/>
            <p:cNvCxnSpPr>
              <a:stCxn id="242" idx="5"/>
              <a:endCxn id="244"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249" name="Google Shape;249;p26"/>
            <p:cNvCxnSpPr>
              <a:stCxn id="243" idx="5"/>
              <a:endCxn id="244"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250" name="Google Shape;250;p26"/>
            <p:cNvCxnSpPr>
              <a:stCxn id="243" idx="6"/>
              <a:endCxn id="245"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251" name="Google Shape;251;p26"/>
            <p:cNvCxnSpPr>
              <a:stCxn id="244" idx="7"/>
              <a:endCxn id="245"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252" name="Google Shape;252;p26"/>
          <p:cNvSpPr txBox="1"/>
          <p:nvPr/>
        </p:nvSpPr>
        <p:spPr>
          <a:xfrm>
            <a:off x="647625" y="1062425"/>
            <a:ext cx="4657500" cy="2077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100">
                <a:latin typeface="Times New Roman"/>
                <a:ea typeface="Times New Roman"/>
                <a:cs typeface="Times New Roman"/>
                <a:sym typeface="Times New Roman"/>
              </a:rPr>
              <a:t>Prodrome symptoms:	</a:t>
            </a:r>
            <a:endParaRPr b="1" sz="11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Font typeface="Times New Roman"/>
              <a:buChar char="●"/>
            </a:pPr>
            <a:r>
              <a:rPr lang="en" sz="1100">
                <a:latin typeface="Times New Roman"/>
                <a:ea typeface="Times New Roman"/>
                <a:cs typeface="Times New Roman"/>
                <a:sym typeface="Times New Roman"/>
              </a:rPr>
              <a:t>Problems concentrating</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Irritability and/or depression</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Difficulty speaking and reading.</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Difficulty sleeping.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Yawning</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Nausea</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Fatigue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Sensitivity to light and sound</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Food cravings</a:t>
            </a:r>
            <a:endParaRPr sz="1100">
              <a:latin typeface="Times New Roman"/>
              <a:ea typeface="Times New Roman"/>
              <a:cs typeface="Times New Roman"/>
              <a:sym typeface="Times New Roman"/>
            </a:endParaRPr>
          </a:p>
          <a:p>
            <a:pPr indent="-304800" lvl="0" marL="457200" rtl="0" algn="l">
              <a:lnSpc>
                <a:spcPct val="115000"/>
              </a:lnSpc>
              <a:spcBef>
                <a:spcPts val="0"/>
              </a:spcBef>
              <a:spcAft>
                <a:spcPts val="0"/>
              </a:spcAft>
              <a:buSzPts val="1200"/>
              <a:buFont typeface="Times New Roman"/>
              <a:buChar char="●"/>
            </a:pPr>
            <a:r>
              <a:rPr lang="en" sz="1100">
                <a:latin typeface="Times New Roman"/>
                <a:ea typeface="Times New Roman"/>
                <a:cs typeface="Times New Roman"/>
                <a:sym typeface="Times New Roman"/>
              </a:rPr>
              <a:t>Loss of appetite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Increased frequency of urination</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Muscle stiffness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Feeling very warm (sweating) or cold (chills)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Pale skin color (pallor)</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Feeling tired</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Diarrhea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Fever </a:t>
            </a:r>
            <a:endParaRPr sz="1100">
              <a:latin typeface="Times New Roman"/>
              <a:ea typeface="Times New Roman"/>
              <a:cs typeface="Times New Roman"/>
              <a:sym typeface="Times New Roman"/>
            </a:endParaRPr>
          </a:p>
          <a:p>
            <a:pPr indent="-304800" lvl="0" marL="457200" rtl="0" algn="l">
              <a:lnSpc>
                <a:spcPct val="115000"/>
              </a:lnSpc>
              <a:spcBef>
                <a:spcPts val="0"/>
              </a:spcBef>
              <a:spcAft>
                <a:spcPts val="0"/>
              </a:spcAft>
              <a:buSzPts val="1200"/>
              <a:buFont typeface="Times New Roman"/>
              <a:buChar char="●"/>
            </a:pPr>
            <a:r>
              <a:rPr lang="en" sz="1100">
                <a:latin typeface="Times New Roman"/>
                <a:ea typeface="Times New Roman"/>
                <a:cs typeface="Times New Roman"/>
                <a:sym typeface="Times New Roman"/>
              </a:rPr>
              <a:t>Abdominal pain</a:t>
            </a:r>
            <a:endParaRPr sz="1500">
              <a:latin typeface="Times New Roman"/>
              <a:ea typeface="Times New Roman"/>
              <a:cs typeface="Times New Roman"/>
              <a:sym typeface="Times New Roman"/>
            </a:endParaRPr>
          </a:p>
        </p:txBody>
      </p:sp>
      <p:sp>
        <p:nvSpPr>
          <p:cNvPr id="253" name="Google Shape;253;p26"/>
          <p:cNvSpPr txBox="1"/>
          <p:nvPr/>
        </p:nvSpPr>
        <p:spPr>
          <a:xfrm>
            <a:off x="3726925" y="1189800"/>
            <a:ext cx="5515800" cy="2298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100">
                <a:latin typeface="Times New Roman"/>
                <a:ea typeface="Times New Roman"/>
                <a:cs typeface="Times New Roman"/>
                <a:sym typeface="Times New Roman"/>
              </a:rPr>
              <a:t>Aura symptoms:</a:t>
            </a:r>
            <a:endParaRPr b="1" sz="11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Font typeface="Times New Roman"/>
              <a:buChar char="●"/>
            </a:pPr>
            <a:r>
              <a:rPr lang="en" sz="1100">
                <a:latin typeface="Times New Roman"/>
                <a:ea typeface="Times New Roman"/>
                <a:cs typeface="Times New Roman"/>
                <a:sym typeface="Times New Roman"/>
              </a:rPr>
              <a:t>Numbness and tingling</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Visual disturbances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Temporary loss of sight</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Weakness on one side of the body</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Speech changes</a:t>
            </a:r>
            <a:endParaRPr sz="1100">
              <a:latin typeface="Times New Roman"/>
              <a:ea typeface="Times New Roman"/>
              <a:cs typeface="Times New Roman"/>
              <a:sym typeface="Times New Roman"/>
            </a:endParaRPr>
          </a:p>
          <a:p>
            <a:pPr indent="-304800" lvl="0" marL="457200" rtl="0" algn="l">
              <a:lnSpc>
                <a:spcPct val="115000"/>
              </a:lnSpc>
              <a:spcBef>
                <a:spcPts val="0"/>
              </a:spcBef>
              <a:spcAft>
                <a:spcPts val="0"/>
              </a:spcAft>
              <a:buSzPts val="1200"/>
              <a:buFont typeface="Times New Roman"/>
              <a:buChar char="●"/>
            </a:pPr>
            <a:r>
              <a:rPr lang="en" sz="1100">
                <a:latin typeface="Times New Roman"/>
                <a:ea typeface="Times New Roman"/>
                <a:cs typeface="Times New Roman"/>
                <a:sym typeface="Times New Roman"/>
              </a:rPr>
              <a:t>Dizziness </a:t>
            </a:r>
            <a:endParaRPr sz="1100">
              <a:latin typeface="Times New Roman"/>
              <a:ea typeface="Times New Roman"/>
              <a:cs typeface="Times New Roman"/>
              <a:sym typeface="Times New Roman"/>
            </a:endParaRPr>
          </a:p>
          <a:p>
            <a:pPr indent="0" lvl="0" marL="0" rtl="0" algn="l">
              <a:lnSpc>
                <a:spcPct val="115000"/>
              </a:lnSpc>
              <a:spcBef>
                <a:spcPts val="1200"/>
              </a:spcBef>
              <a:spcAft>
                <a:spcPts val="0"/>
              </a:spcAft>
              <a:buNone/>
            </a:pPr>
            <a:r>
              <a:rPr b="1" lang="en" sz="1100">
                <a:latin typeface="Times New Roman"/>
                <a:ea typeface="Times New Roman"/>
                <a:cs typeface="Times New Roman"/>
                <a:sym typeface="Times New Roman"/>
              </a:rPr>
              <a:t>Headache symptoms:</a:t>
            </a:r>
            <a:endParaRPr b="1" sz="11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Font typeface="Times New Roman"/>
              <a:buChar char="●"/>
            </a:pPr>
            <a:r>
              <a:rPr lang="en" sz="1100">
                <a:latin typeface="Times New Roman"/>
                <a:ea typeface="Times New Roman"/>
                <a:cs typeface="Times New Roman"/>
                <a:sym typeface="Times New Roman"/>
              </a:rPr>
              <a:t>Neck pain, stiffness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Depression, giddiness, and/or anxiety</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Sensitivity to light, smell, and sound</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Nasal congestion</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Insomnia</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Nausea and vomiting</a:t>
            </a:r>
            <a:endParaRPr sz="1100">
              <a:latin typeface="Times New Roman"/>
              <a:ea typeface="Times New Roman"/>
              <a:cs typeface="Times New Roman"/>
              <a:sym typeface="Times New Roman"/>
            </a:endParaRPr>
          </a:p>
          <a:p>
            <a:pPr indent="0" lvl="0" marL="0" rtl="0" algn="l">
              <a:spcBef>
                <a:spcPts val="1200"/>
              </a:spcBef>
              <a:spcAft>
                <a:spcPts val="0"/>
              </a:spcAft>
              <a:buNone/>
            </a:pPr>
            <a:r>
              <a:t/>
            </a:r>
            <a:endParaRPr sz="1200">
              <a:solidFill>
                <a:schemeClr val="dk1"/>
              </a:solidFill>
              <a:latin typeface="Actor"/>
              <a:ea typeface="Actor"/>
              <a:cs typeface="Actor"/>
              <a:sym typeface="Actor"/>
            </a:endParaRPr>
          </a:p>
        </p:txBody>
      </p:sp>
      <p:sp>
        <p:nvSpPr>
          <p:cNvPr id="254" name="Google Shape;254;p26"/>
          <p:cNvSpPr txBox="1"/>
          <p:nvPr/>
        </p:nvSpPr>
        <p:spPr>
          <a:xfrm>
            <a:off x="6623200" y="1189800"/>
            <a:ext cx="2708100" cy="2658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1100">
                <a:latin typeface="Times New Roman"/>
                <a:ea typeface="Times New Roman"/>
                <a:cs typeface="Times New Roman"/>
                <a:sym typeface="Times New Roman"/>
              </a:rPr>
              <a:t>Postdrome symptoms:</a:t>
            </a:r>
            <a:endParaRPr b="1" sz="1100">
              <a:latin typeface="Times New Roman"/>
              <a:ea typeface="Times New Roman"/>
              <a:cs typeface="Times New Roman"/>
              <a:sym typeface="Times New Roman"/>
            </a:endParaRPr>
          </a:p>
          <a:p>
            <a:pPr indent="-298450" lvl="0" marL="457200" rtl="0" algn="l">
              <a:lnSpc>
                <a:spcPct val="115000"/>
              </a:lnSpc>
              <a:spcBef>
                <a:spcPts val="1200"/>
              </a:spcBef>
              <a:spcAft>
                <a:spcPts val="0"/>
              </a:spcAft>
              <a:buSzPts val="1100"/>
              <a:buFont typeface="Times New Roman"/>
              <a:buChar char="●"/>
            </a:pPr>
            <a:r>
              <a:rPr lang="en" sz="1100">
                <a:latin typeface="Times New Roman"/>
                <a:ea typeface="Times New Roman"/>
                <a:cs typeface="Times New Roman"/>
                <a:sym typeface="Times New Roman"/>
              </a:rPr>
              <a:t>Inability to concentrate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Depressed mood</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Fatigue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Lack of comprehension</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Euphoric mood</a:t>
            </a:r>
            <a:endParaRPr sz="1200">
              <a:solidFill>
                <a:schemeClr val="dk1"/>
              </a:solidFill>
              <a:latin typeface="Actor"/>
              <a:ea typeface="Actor"/>
              <a:cs typeface="Actor"/>
              <a:sym typeface="Acto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7"/>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Migraine Phases</a:t>
            </a:r>
            <a:endParaRPr sz="3500">
              <a:latin typeface="Times New Roman"/>
              <a:ea typeface="Times New Roman"/>
              <a:cs typeface="Times New Roman"/>
              <a:sym typeface="Times New Roman"/>
            </a:endParaRPr>
          </a:p>
        </p:txBody>
      </p:sp>
      <p:grpSp>
        <p:nvGrpSpPr>
          <p:cNvPr id="260" name="Google Shape;260;p27"/>
          <p:cNvGrpSpPr/>
          <p:nvPr/>
        </p:nvGrpSpPr>
        <p:grpSpPr>
          <a:xfrm>
            <a:off x="7638834" y="76205"/>
            <a:ext cx="1427730" cy="1113600"/>
            <a:chOff x="822484" y="3532780"/>
            <a:chExt cx="1427730" cy="1113600"/>
          </a:xfrm>
        </p:grpSpPr>
        <p:sp>
          <p:nvSpPr>
            <p:cNvPr id="261" name="Google Shape;261;p27"/>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62" name="Google Shape;262;p27"/>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63" name="Google Shape;263;p27"/>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64" name="Google Shape;264;p27"/>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65" name="Google Shape;265;p27"/>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266" name="Google Shape;266;p27"/>
            <p:cNvCxnSpPr>
              <a:stCxn id="261" idx="4"/>
              <a:endCxn id="262"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267" name="Google Shape;267;p27"/>
            <p:cNvCxnSpPr>
              <a:stCxn id="261" idx="6"/>
              <a:endCxn id="263"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268" name="Google Shape;268;p27"/>
            <p:cNvCxnSpPr>
              <a:stCxn id="262" idx="5"/>
              <a:endCxn id="264"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269" name="Google Shape;269;p27"/>
            <p:cNvCxnSpPr>
              <a:stCxn id="263" idx="5"/>
              <a:endCxn id="264"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270" name="Google Shape;270;p27"/>
            <p:cNvCxnSpPr>
              <a:stCxn id="263" idx="6"/>
              <a:endCxn id="265"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271" name="Google Shape;271;p27"/>
            <p:cNvCxnSpPr>
              <a:stCxn id="264" idx="7"/>
              <a:endCxn id="265"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272" name="Google Shape;272;p27"/>
          <p:cNvSpPr txBox="1"/>
          <p:nvPr/>
        </p:nvSpPr>
        <p:spPr>
          <a:xfrm>
            <a:off x="497850" y="1061300"/>
            <a:ext cx="8450400" cy="2077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100">
                <a:solidFill>
                  <a:srgbClr val="222222"/>
                </a:solidFill>
                <a:latin typeface="Times New Roman"/>
                <a:ea typeface="Times New Roman"/>
                <a:cs typeface="Times New Roman"/>
                <a:sym typeface="Times New Roman"/>
              </a:rPr>
              <a:t>1. Prodrome</a:t>
            </a:r>
            <a:endParaRPr sz="1100">
              <a:solidFill>
                <a:srgbClr val="222222"/>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222222"/>
              </a:buClr>
              <a:buSzPts val="1100"/>
              <a:buFont typeface="Times New Roman"/>
              <a:buChar char="●"/>
            </a:pPr>
            <a:r>
              <a:rPr lang="en" sz="1100">
                <a:solidFill>
                  <a:srgbClr val="222222"/>
                </a:solidFill>
                <a:latin typeface="Times New Roman"/>
                <a:ea typeface="Times New Roman"/>
                <a:cs typeface="Times New Roman"/>
                <a:sym typeface="Times New Roman"/>
              </a:rPr>
              <a:t>The “pre-headache” can mark the beginning of a migraine attack.</a:t>
            </a:r>
            <a:endParaRPr sz="1100">
              <a:solidFill>
                <a:srgbClr val="222222"/>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222222"/>
              </a:buClr>
              <a:buSzPts val="1100"/>
              <a:buFont typeface="Times New Roman"/>
              <a:buChar char="●"/>
            </a:pPr>
            <a:r>
              <a:rPr lang="en" sz="1100">
                <a:latin typeface="Times New Roman"/>
                <a:ea typeface="Times New Roman"/>
                <a:cs typeface="Times New Roman"/>
                <a:sym typeface="Times New Roman"/>
              </a:rPr>
              <a:t>It can last several hours or days.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222222"/>
              </a:buClr>
              <a:buSzPts val="1100"/>
              <a:buFont typeface="Times New Roman"/>
              <a:buChar char="●"/>
            </a:pPr>
            <a:r>
              <a:rPr lang="en" sz="1100">
                <a:latin typeface="Times New Roman"/>
                <a:ea typeface="Times New Roman"/>
                <a:cs typeface="Times New Roman"/>
                <a:sym typeface="Times New Roman"/>
              </a:rPr>
              <a:t>During this phase, taking medication, minimizing/avoiding other trigger factors (e.g. foods, alcohol), and practicing mindfulness meditation, relaxation therapy, or other biobehavioral techniques can even prevent headaches in some cases. </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2. Aura</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People experiencing aura might endure periods of blurry vision or vision loss, or the appearance of geometric patterns, flashing or shimmering lights, or blind spots in one or both eyes.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These symptoms usually gradually evolve over at least 5 minutes and can last for up to 60 minutes. </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Not all auras are followed by headaches, but they can serve as another warning of a potential headache.</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3. Headache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Characterized by pain on one or both sides of the head and typically lasts from several hours to up to three days.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The pain can shift from one side of a person’s head to the other over the course of the headache, or more commonly, may begin on one side and then gradually involve the other side. </a:t>
            </a:r>
            <a:endParaRPr sz="1100">
              <a:latin typeface="Times New Roman"/>
              <a:ea typeface="Times New Roman"/>
              <a:cs typeface="Times New Roman"/>
              <a:sym typeface="Times New Roman"/>
            </a:endParaRPr>
          </a:p>
          <a:p>
            <a:pPr indent="0" lvl="0" marL="0" rtl="0" algn="l">
              <a:lnSpc>
                <a:spcPct val="115000"/>
              </a:lnSpc>
              <a:spcBef>
                <a:spcPts val="0"/>
              </a:spcBef>
              <a:spcAft>
                <a:spcPts val="0"/>
              </a:spcAft>
              <a:buNone/>
            </a:pPr>
            <a:r>
              <a:rPr lang="en" sz="1100">
                <a:latin typeface="Times New Roman"/>
                <a:ea typeface="Times New Roman"/>
                <a:cs typeface="Times New Roman"/>
                <a:sym typeface="Times New Roman"/>
              </a:rPr>
              <a:t>4. Postdrome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It occurs after the end of the headache phase, and not every person with migraine suffers from postdrome, but it does occur in most.</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Even though the headache is over, people in postdrome are still experiencing a migraine attack and can benefit from avoiding triggers that aggravate headaches, like bright lights and strong smells. </a:t>
            </a:r>
            <a:endParaRPr sz="15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28"/>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Migraine Risk Factors</a:t>
            </a:r>
            <a:endParaRPr sz="3500">
              <a:latin typeface="Times New Roman"/>
              <a:ea typeface="Times New Roman"/>
              <a:cs typeface="Times New Roman"/>
              <a:sym typeface="Times New Roman"/>
            </a:endParaRPr>
          </a:p>
        </p:txBody>
      </p:sp>
      <p:grpSp>
        <p:nvGrpSpPr>
          <p:cNvPr id="278" name="Google Shape;278;p28"/>
          <p:cNvGrpSpPr/>
          <p:nvPr/>
        </p:nvGrpSpPr>
        <p:grpSpPr>
          <a:xfrm>
            <a:off x="7638834" y="76205"/>
            <a:ext cx="1427730" cy="1113600"/>
            <a:chOff x="822484" y="3532780"/>
            <a:chExt cx="1427730" cy="1113600"/>
          </a:xfrm>
        </p:grpSpPr>
        <p:sp>
          <p:nvSpPr>
            <p:cNvPr id="279" name="Google Shape;279;p28"/>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80" name="Google Shape;280;p28"/>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81" name="Google Shape;281;p28"/>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82" name="Google Shape;282;p28"/>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283" name="Google Shape;283;p28"/>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284" name="Google Shape;284;p28"/>
            <p:cNvCxnSpPr>
              <a:stCxn id="279" idx="4"/>
              <a:endCxn id="280"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285" name="Google Shape;285;p28"/>
            <p:cNvCxnSpPr>
              <a:stCxn id="279" idx="6"/>
              <a:endCxn id="281"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286" name="Google Shape;286;p28"/>
            <p:cNvCxnSpPr>
              <a:stCxn id="280" idx="5"/>
              <a:endCxn id="282"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287" name="Google Shape;287;p28"/>
            <p:cNvCxnSpPr>
              <a:stCxn id="281" idx="5"/>
              <a:endCxn id="282"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288" name="Google Shape;288;p28"/>
            <p:cNvCxnSpPr>
              <a:stCxn id="281" idx="6"/>
              <a:endCxn id="283"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289" name="Google Shape;289;p28"/>
            <p:cNvCxnSpPr>
              <a:stCxn id="282" idx="7"/>
              <a:endCxn id="283"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290" name="Google Shape;290;p28"/>
          <p:cNvSpPr txBox="1"/>
          <p:nvPr/>
        </p:nvSpPr>
        <p:spPr>
          <a:xfrm>
            <a:off x="176075" y="1080600"/>
            <a:ext cx="8450400" cy="20778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Biological factors: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Hormonal imbalances/changes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Estrogen dysregulation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Cortisol dysregulation</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Demographic factors: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Advancing age</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Female sex</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Lower level of education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Lower socioeconomic status</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Metabolic factors: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Obesity</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Dyslipidemia</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Diet</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Diabetes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Hypertension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Low blood sugar</a:t>
            </a:r>
            <a:endParaRPr sz="1100">
              <a:latin typeface="Times New Roman"/>
              <a:ea typeface="Times New Roman"/>
              <a:cs typeface="Times New Roman"/>
              <a:sym typeface="Times New Roman"/>
            </a:endParaRPr>
          </a:p>
          <a:p>
            <a:pPr indent="0" lvl="0" marL="457200" rtl="0" algn="l">
              <a:lnSpc>
                <a:spcPct val="115000"/>
              </a:lnSpc>
              <a:spcBef>
                <a:spcPts val="23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
        <p:nvSpPr>
          <p:cNvPr id="291" name="Google Shape;291;p28"/>
          <p:cNvSpPr txBox="1"/>
          <p:nvPr/>
        </p:nvSpPr>
        <p:spPr>
          <a:xfrm>
            <a:off x="3249000" y="1127600"/>
            <a:ext cx="3694800" cy="33561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Genetic and epigenetic factors: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MTDH gene</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MEF2D gene</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PRDM16 gene</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Psychological factors: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Anxiety</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Emotion- emotional stress</a:t>
            </a:r>
            <a:endParaRPr sz="1100">
              <a:latin typeface="Times New Roman"/>
              <a:ea typeface="Times New Roman"/>
              <a:cs typeface="Times New Roman"/>
              <a:sym typeface="Times New Roman"/>
            </a:endParaRPr>
          </a:p>
          <a:p>
            <a:pPr indent="-298450" lvl="2" marL="13716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Increases tension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Phobias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Panic</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Stress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OCD</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PTSD</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Bipolar</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Depression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ADHD</a:t>
            </a:r>
            <a:endParaRPr sz="1100">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Other conditions: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Smoking, alcohol, and other substance abuse</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Sleep disorders</a:t>
            </a:r>
            <a:endParaRPr sz="1100">
              <a:latin typeface="Times New Roman"/>
              <a:ea typeface="Times New Roman"/>
              <a:cs typeface="Times New Roman"/>
              <a:sym typeface="Times New Roman"/>
            </a:endParaRPr>
          </a:p>
          <a:p>
            <a:pPr indent="0" lvl="0" marL="0" rtl="0" algn="l">
              <a:spcBef>
                <a:spcPts val="0"/>
              </a:spcBef>
              <a:spcAft>
                <a:spcPts val="0"/>
              </a:spcAft>
              <a:buNone/>
            </a:pPr>
            <a:r>
              <a:t/>
            </a:r>
            <a:endParaRPr sz="1200">
              <a:solidFill>
                <a:schemeClr val="dk1"/>
              </a:solidFill>
              <a:latin typeface="Actor"/>
              <a:ea typeface="Actor"/>
              <a:cs typeface="Actor"/>
              <a:sym typeface="Actor"/>
            </a:endParaRPr>
          </a:p>
        </p:txBody>
      </p:sp>
      <p:sp>
        <p:nvSpPr>
          <p:cNvPr id="292" name="Google Shape;292;p28"/>
          <p:cNvSpPr txBox="1"/>
          <p:nvPr/>
        </p:nvSpPr>
        <p:spPr>
          <a:xfrm>
            <a:off x="5929550" y="1127600"/>
            <a:ext cx="3301500" cy="34626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Conditional/environmental:</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Sudden changes in weather or environment</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Too much or not enough sleep</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Strong odors or fumes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Overexertion</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Loud or sudden noises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Motion sickness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Skipped meals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Head trauma</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Hangover</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Some medications</a:t>
            </a:r>
            <a:endParaRPr sz="1100">
              <a:latin typeface="Times New Roman"/>
              <a:ea typeface="Times New Roman"/>
              <a:cs typeface="Times New Roman"/>
              <a:sym typeface="Times New Roman"/>
            </a:endParaRPr>
          </a:p>
          <a:p>
            <a:pPr indent="-298450" lvl="2" marL="13716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Daily use of pain meds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Bright or flashing lights</a:t>
            </a:r>
            <a:endParaRPr sz="1100">
              <a:latin typeface="Times New Roman"/>
              <a:ea typeface="Times New Roman"/>
              <a:cs typeface="Times New Roman"/>
              <a:sym typeface="Times New Roman"/>
            </a:endParaRPr>
          </a:p>
          <a:p>
            <a:pPr indent="-298450" lvl="1" marL="914400" rtl="0" algn="l">
              <a:lnSpc>
                <a:spcPct val="115000"/>
              </a:lnSpc>
              <a:spcBef>
                <a:spcPts val="0"/>
              </a:spcBef>
              <a:spcAft>
                <a:spcPts val="0"/>
              </a:spcAft>
              <a:buSzPts val="1100"/>
              <a:buFont typeface="Times New Roman"/>
              <a:buChar char="○"/>
            </a:pPr>
            <a:r>
              <a:rPr lang="en" sz="1100">
                <a:latin typeface="Times New Roman"/>
                <a:ea typeface="Times New Roman"/>
                <a:cs typeface="Times New Roman"/>
                <a:sym typeface="Times New Roman"/>
              </a:rPr>
              <a:t>Altitude change</a:t>
            </a:r>
            <a:endParaRPr sz="1100">
              <a:latin typeface="Times New Roman"/>
              <a:ea typeface="Times New Roman"/>
              <a:cs typeface="Times New Roman"/>
              <a:sym typeface="Times New Roman"/>
            </a:endParaRPr>
          </a:p>
          <a:p>
            <a:pPr indent="0" lvl="0" marL="0" rtl="0" algn="l">
              <a:spcBef>
                <a:spcPts val="2300"/>
              </a:spcBef>
              <a:spcAft>
                <a:spcPts val="0"/>
              </a:spcAft>
              <a:buNone/>
            </a:pPr>
            <a:r>
              <a:t/>
            </a:r>
            <a:endParaRPr sz="1200">
              <a:solidFill>
                <a:schemeClr val="dk1"/>
              </a:solidFill>
              <a:latin typeface="Actor"/>
              <a:ea typeface="Actor"/>
              <a:cs typeface="Actor"/>
              <a:sym typeface="Acto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9"/>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Types of Treatment</a:t>
            </a:r>
            <a:endParaRPr sz="3500">
              <a:latin typeface="Times New Roman"/>
              <a:ea typeface="Times New Roman"/>
              <a:cs typeface="Times New Roman"/>
              <a:sym typeface="Times New Roman"/>
            </a:endParaRPr>
          </a:p>
        </p:txBody>
      </p:sp>
      <p:grpSp>
        <p:nvGrpSpPr>
          <p:cNvPr id="298" name="Google Shape;298;p29"/>
          <p:cNvGrpSpPr/>
          <p:nvPr/>
        </p:nvGrpSpPr>
        <p:grpSpPr>
          <a:xfrm>
            <a:off x="7638834" y="76205"/>
            <a:ext cx="1427730" cy="1113600"/>
            <a:chOff x="822484" y="3532780"/>
            <a:chExt cx="1427730" cy="1113600"/>
          </a:xfrm>
        </p:grpSpPr>
        <p:sp>
          <p:nvSpPr>
            <p:cNvPr id="299" name="Google Shape;299;p29"/>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00" name="Google Shape;300;p29"/>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01" name="Google Shape;301;p29"/>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02" name="Google Shape;302;p29"/>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03" name="Google Shape;303;p29"/>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04" name="Google Shape;304;p29"/>
            <p:cNvCxnSpPr>
              <a:stCxn id="299" idx="4"/>
              <a:endCxn id="300"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05" name="Google Shape;305;p29"/>
            <p:cNvCxnSpPr>
              <a:stCxn id="299" idx="6"/>
              <a:endCxn id="301"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06" name="Google Shape;306;p29"/>
            <p:cNvCxnSpPr>
              <a:stCxn id="300" idx="5"/>
              <a:endCxn id="302"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07" name="Google Shape;307;p29"/>
            <p:cNvCxnSpPr>
              <a:stCxn id="301" idx="5"/>
              <a:endCxn id="302"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08" name="Google Shape;308;p29"/>
            <p:cNvCxnSpPr>
              <a:stCxn id="301" idx="6"/>
              <a:endCxn id="303"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09" name="Google Shape;309;p29"/>
            <p:cNvCxnSpPr>
              <a:stCxn id="302" idx="7"/>
              <a:endCxn id="303"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310" name="Google Shape;310;p29"/>
          <p:cNvSpPr txBox="1"/>
          <p:nvPr/>
        </p:nvSpPr>
        <p:spPr>
          <a:xfrm>
            <a:off x="497850" y="1127650"/>
            <a:ext cx="8450400" cy="20778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Clr>
                <a:srgbClr val="212529"/>
              </a:buClr>
              <a:buSzPts val="1400"/>
              <a:buFont typeface="Times New Roman"/>
              <a:buChar char="●"/>
            </a:pPr>
            <a:r>
              <a:rPr lang="en" sz="1200">
                <a:solidFill>
                  <a:srgbClr val="212529"/>
                </a:solidFill>
                <a:latin typeface="Times New Roman"/>
                <a:ea typeface="Times New Roman"/>
                <a:cs typeface="Times New Roman"/>
                <a:sym typeface="Times New Roman"/>
              </a:rPr>
              <a:t>There are two main categories of migraine treatments: preventative and acute.</a:t>
            </a:r>
            <a:endParaRPr sz="1200">
              <a:solidFill>
                <a:srgbClr val="212529"/>
              </a:solidFill>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200">
              <a:solidFill>
                <a:srgbClr val="212529"/>
              </a:solidFill>
              <a:latin typeface="Times New Roman"/>
              <a:ea typeface="Times New Roman"/>
              <a:cs typeface="Times New Roman"/>
              <a:sym typeface="Times New Roman"/>
            </a:endParaRPr>
          </a:p>
          <a:p>
            <a:pPr indent="-317500" lvl="0" marL="457200" rtl="0" algn="l">
              <a:lnSpc>
                <a:spcPct val="115000"/>
              </a:lnSpc>
              <a:spcBef>
                <a:spcPts val="1200"/>
              </a:spcBef>
              <a:spcAft>
                <a:spcPts val="0"/>
              </a:spcAft>
              <a:buClr>
                <a:srgbClr val="212529"/>
              </a:buClr>
              <a:buSzPts val="1400"/>
              <a:buFont typeface="Times New Roman"/>
              <a:buChar char="●"/>
            </a:pPr>
            <a:r>
              <a:rPr lang="en" sz="1200">
                <a:solidFill>
                  <a:srgbClr val="212529"/>
                </a:solidFill>
                <a:latin typeface="Times New Roman"/>
                <a:ea typeface="Times New Roman"/>
                <a:cs typeface="Times New Roman"/>
                <a:sym typeface="Times New Roman"/>
              </a:rPr>
              <a:t>Acute treatment aims to terminate the symptoms of the migraine attack as quickly as possible, while preventative treatment aims to decrease the frequency, severity, and duration of the attacks.</a:t>
            </a:r>
            <a:endParaRPr sz="1200">
              <a:solidFill>
                <a:srgbClr val="212529"/>
              </a:solidFill>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30"/>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Acute Treatments</a:t>
            </a:r>
            <a:endParaRPr sz="3500">
              <a:latin typeface="Times New Roman"/>
              <a:ea typeface="Times New Roman"/>
              <a:cs typeface="Times New Roman"/>
              <a:sym typeface="Times New Roman"/>
            </a:endParaRPr>
          </a:p>
        </p:txBody>
      </p:sp>
      <p:grpSp>
        <p:nvGrpSpPr>
          <p:cNvPr id="316" name="Google Shape;316;p30"/>
          <p:cNvGrpSpPr/>
          <p:nvPr/>
        </p:nvGrpSpPr>
        <p:grpSpPr>
          <a:xfrm>
            <a:off x="7638834" y="76205"/>
            <a:ext cx="1427730" cy="1113600"/>
            <a:chOff x="822484" y="3532780"/>
            <a:chExt cx="1427730" cy="1113600"/>
          </a:xfrm>
        </p:grpSpPr>
        <p:sp>
          <p:nvSpPr>
            <p:cNvPr id="317" name="Google Shape;317;p30"/>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18" name="Google Shape;318;p30"/>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19" name="Google Shape;319;p30"/>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20" name="Google Shape;320;p30"/>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21" name="Google Shape;321;p30"/>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22" name="Google Shape;322;p30"/>
            <p:cNvCxnSpPr>
              <a:stCxn id="317" idx="4"/>
              <a:endCxn id="318"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23" name="Google Shape;323;p30"/>
            <p:cNvCxnSpPr>
              <a:stCxn id="317" idx="6"/>
              <a:endCxn id="319"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24" name="Google Shape;324;p30"/>
            <p:cNvCxnSpPr>
              <a:stCxn id="318" idx="5"/>
              <a:endCxn id="320"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25" name="Google Shape;325;p30"/>
            <p:cNvCxnSpPr>
              <a:stCxn id="319" idx="5"/>
              <a:endCxn id="320"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26" name="Google Shape;326;p30"/>
            <p:cNvCxnSpPr>
              <a:stCxn id="319" idx="6"/>
              <a:endCxn id="321"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27" name="Google Shape;327;p30"/>
            <p:cNvCxnSpPr>
              <a:stCxn id="320" idx="7"/>
              <a:endCxn id="321"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328" name="Google Shape;328;p30"/>
          <p:cNvSpPr txBox="1"/>
          <p:nvPr/>
        </p:nvSpPr>
        <p:spPr>
          <a:xfrm>
            <a:off x="497850" y="1061300"/>
            <a:ext cx="8450400" cy="2077800"/>
          </a:xfrm>
          <a:prstGeom prst="rect">
            <a:avLst/>
          </a:prstGeom>
          <a:noFill/>
          <a:ln>
            <a:noFill/>
          </a:ln>
        </p:spPr>
        <p:txBody>
          <a:bodyPr anchorCtr="0" anchor="t" bIns="91425" lIns="91425" spcFirstLastPara="1" rIns="91425" wrap="square" tIns="91425">
            <a:noAutofit/>
          </a:bodyPr>
          <a:lstStyle/>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Triptan drugs</a:t>
            </a:r>
            <a:r>
              <a:rPr lang="en" sz="1100">
                <a:solidFill>
                  <a:srgbClr val="212529"/>
                </a:solidFill>
                <a:latin typeface="Times New Roman"/>
                <a:ea typeface="Times New Roman"/>
                <a:cs typeface="Times New Roman"/>
                <a:sym typeface="Times New Roman"/>
              </a:rPr>
              <a:t> increase levels of the neurotransmitter serotonin in the brain. Serotonin causes blood vessels to constrict and lowers the pain threshold. Triptans—the preferred treatment for migraine—ease moderate to severe migraine pain.</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Ergot derivative drugs </a:t>
            </a:r>
            <a:r>
              <a:rPr lang="en" sz="1100">
                <a:solidFill>
                  <a:srgbClr val="212529"/>
                </a:solidFill>
                <a:latin typeface="Times New Roman"/>
                <a:ea typeface="Times New Roman"/>
                <a:cs typeface="Times New Roman"/>
                <a:sym typeface="Times New Roman"/>
              </a:rPr>
              <a:t>bind to serotonin receptors on nerve cells and decrease the transmission of pain messages along nerve fibers. They are most effective during the early stages of migraine.</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Non-prescription analgesics</a:t>
            </a:r>
            <a:r>
              <a:rPr lang="en" sz="1100">
                <a:solidFill>
                  <a:srgbClr val="212529"/>
                </a:solidFill>
                <a:latin typeface="Times New Roman"/>
                <a:ea typeface="Times New Roman"/>
                <a:cs typeface="Times New Roman"/>
                <a:sym typeface="Times New Roman"/>
              </a:rPr>
              <a:t> or over-the-counter drugs, such as ibuprofen, aspirin, or acetaminophen, can ease the pain of less severe migraine headaches.</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Combination analgesics </a:t>
            </a:r>
            <a:r>
              <a:rPr lang="en" sz="1100">
                <a:solidFill>
                  <a:srgbClr val="212529"/>
                </a:solidFill>
                <a:latin typeface="Times New Roman"/>
                <a:ea typeface="Times New Roman"/>
                <a:cs typeface="Times New Roman"/>
                <a:sym typeface="Times New Roman"/>
              </a:rPr>
              <a:t>involve a mix of drugs, such as acetaminophen plus caffeine and/or a narcotic for migraine that may be resistant to simple analgesics.</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Nonsteroidal anti-inflammatory drugs</a:t>
            </a:r>
            <a:r>
              <a:rPr lang="en" sz="1100">
                <a:solidFill>
                  <a:srgbClr val="212529"/>
                </a:solidFill>
                <a:latin typeface="Times New Roman"/>
                <a:ea typeface="Times New Roman"/>
                <a:cs typeface="Times New Roman"/>
                <a:sym typeface="Times New Roman"/>
              </a:rPr>
              <a:t> (NSAIDs) can reduce inflammation and alleviate pain.</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Nausea relief drugs</a:t>
            </a:r>
            <a:r>
              <a:rPr lang="en" sz="1100">
                <a:solidFill>
                  <a:srgbClr val="212529"/>
                </a:solidFill>
                <a:latin typeface="Times New Roman"/>
                <a:ea typeface="Times New Roman"/>
                <a:cs typeface="Times New Roman"/>
                <a:sym typeface="Times New Roman"/>
              </a:rPr>
              <a:t> can ease queasiness brought on by various types of headaches.</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SzPts val="1100"/>
              <a:buFont typeface="Times New Roman"/>
              <a:buChar char="●"/>
            </a:pPr>
            <a:r>
              <a:rPr b="1" lang="en" sz="1100">
                <a:solidFill>
                  <a:srgbClr val="212529"/>
                </a:solidFill>
                <a:latin typeface="Times New Roman"/>
                <a:ea typeface="Times New Roman"/>
                <a:cs typeface="Times New Roman"/>
                <a:sym typeface="Times New Roman"/>
              </a:rPr>
              <a:t>Narcotics </a:t>
            </a:r>
            <a:r>
              <a:rPr lang="en" sz="1100">
                <a:solidFill>
                  <a:srgbClr val="212529"/>
                </a:solidFill>
                <a:latin typeface="Times New Roman"/>
                <a:ea typeface="Times New Roman"/>
                <a:cs typeface="Times New Roman"/>
                <a:sym typeface="Times New Roman"/>
              </a:rPr>
              <a:t>are prescribed briefly to relieve pain. These drugs should not be used to treat chronic headaches.</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Ditans</a:t>
            </a:r>
            <a:r>
              <a:rPr lang="en" sz="1100">
                <a:solidFill>
                  <a:srgbClr val="212529"/>
                </a:solidFill>
                <a:latin typeface="Times New Roman"/>
                <a:ea typeface="Times New Roman"/>
                <a:cs typeface="Times New Roman"/>
                <a:sym typeface="Times New Roman"/>
              </a:rPr>
              <a:t> bind to the serotonin 5-HT1F receptor subtype in the brain and work to prevent the trigeminal nerve from releasing CGRP (calcitonin gene-related peptide). CGRP is a small protein that sends signals in the brain and plays an important role in migraine pain.</a:t>
            </a:r>
            <a:endParaRPr sz="1100">
              <a:solidFill>
                <a:srgbClr val="212529"/>
              </a:solidFill>
              <a:latin typeface="Times New Roman"/>
              <a:ea typeface="Times New Roman"/>
              <a:cs typeface="Times New Roman"/>
              <a:sym typeface="Times New Roman"/>
            </a:endParaRPr>
          </a:p>
          <a:p>
            <a:pPr indent="-298450" lvl="0" marL="4572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CGRP antagonists</a:t>
            </a:r>
            <a:r>
              <a:rPr lang="en" sz="1100">
                <a:solidFill>
                  <a:srgbClr val="212529"/>
                </a:solidFill>
                <a:latin typeface="Times New Roman"/>
                <a:ea typeface="Times New Roman"/>
                <a:cs typeface="Times New Roman"/>
                <a:sym typeface="Times New Roman"/>
              </a:rPr>
              <a:t> (acute and preventative, depending on which one) are drugs that work to block CGRP from binding to CGRP receptors, which contribute to inflammation and nerve pain in migraines.</a:t>
            </a:r>
            <a:endParaRPr sz="1100">
              <a:solidFill>
                <a:srgbClr val="212529"/>
              </a:solidFill>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31"/>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Preventative</a:t>
            </a:r>
            <a:r>
              <a:rPr lang="en" sz="3500">
                <a:latin typeface="Times New Roman"/>
                <a:ea typeface="Times New Roman"/>
                <a:cs typeface="Times New Roman"/>
                <a:sym typeface="Times New Roman"/>
              </a:rPr>
              <a:t> Treatments</a:t>
            </a:r>
            <a:endParaRPr sz="3500">
              <a:latin typeface="Times New Roman"/>
              <a:ea typeface="Times New Roman"/>
              <a:cs typeface="Times New Roman"/>
              <a:sym typeface="Times New Roman"/>
            </a:endParaRPr>
          </a:p>
        </p:txBody>
      </p:sp>
      <p:grpSp>
        <p:nvGrpSpPr>
          <p:cNvPr id="334" name="Google Shape;334;p31"/>
          <p:cNvGrpSpPr/>
          <p:nvPr/>
        </p:nvGrpSpPr>
        <p:grpSpPr>
          <a:xfrm>
            <a:off x="7638834" y="76205"/>
            <a:ext cx="1427730" cy="1113600"/>
            <a:chOff x="822484" y="3532780"/>
            <a:chExt cx="1427730" cy="1113600"/>
          </a:xfrm>
        </p:grpSpPr>
        <p:sp>
          <p:nvSpPr>
            <p:cNvPr id="335" name="Google Shape;335;p31"/>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36" name="Google Shape;336;p31"/>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37" name="Google Shape;337;p31"/>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38" name="Google Shape;338;p31"/>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39" name="Google Shape;339;p31"/>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40" name="Google Shape;340;p31"/>
            <p:cNvCxnSpPr>
              <a:stCxn id="335" idx="4"/>
              <a:endCxn id="336"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41" name="Google Shape;341;p31"/>
            <p:cNvCxnSpPr>
              <a:stCxn id="335" idx="6"/>
              <a:endCxn id="337"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42" name="Google Shape;342;p31"/>
            <p:cNvCxnSpPr>
              <a:stCxn id="336" idx="5"/>
              <a:endCxn id="338"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43" name="Google Shape;343;p31"/>
            <p:cNvCxnSpPr>
              <a:stCxn id="337" idx="5"/>
              <a:endCxn id="338"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44" name="Google Shape;344;p31"/>
            <p:cNvCxnSpPr>
              <a:stCxn id="337" idx="6"/>
              <a:endCxn id="339"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45" name="Google Shape;345;p31"/>
            <p:cNvCxnSpPr>
              <a:stCxn id="338" idx="7"/>
              <a:endCxn id="339"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346" name="Google Shape;346;p31"/>
          <p:cNvSpPr txBox="1"/>
          <p:nvPr/>
        </p:nvSpPr>
        <p:spPr>
          <a:xfrm>
            <a:off x="497850" y="1189800"/>
            <a:ext cx="8450400" cy="2077800"/>
          </a:xfrm>
          <a:prstGeom prst="rect">
            <a:avLst/>
          </a:prstGeom>
          <a:noFill/>
          <a:ln>
            <a:noFill/>
          </a:ln>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212529"/>
              </a:buClr>
              <a:buSzPts val="1300"/>
              <a:buFont typeface="Times New Roman"/>
              <a:buChar char="●"/>
            </a:pPr>
            <a:r>
              <a:rPr lang="en" sz="1100">
                <a:solidFill>
                  <a:srgbClr val="212529"/>
                </a:solidFill>
                <a:latin typeface="Times New Roman"/>
                <a:ea typeface="Times New Roman"/>
                <a:cs typeface="Times New Roman"/>
                <a:sym typeface="Times New Roman"/>
              </a:rPr>
              <a:t>Preventative treatment can include the following medications:</a:t>
            </a:r>
            <a:endParaRPr sz="1100">
              <a:solidFill>
                <a:srgbClr val="212529"/>
              </a:solidFill>
              <a:latin typeface="Times New Roman"/>
              <a:ea typeface="Times New Roman"/>
              <a:cs typeface="Times New Roman"/>
              <a:sym typeface="Times New Roman"/>
            </a:endParaRPr>
          </a:p>
          <a:p>
            <a:pPr indent="-298450" lvl="1" marL="9144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Anticonvulsants </a:t>
            </a:r>
            <a:r>
              <a:rPr lang="en" sz="1100">
                <a:solidFill>
                  <a:srgbClr val="212529"/>
                </a:solidFill>
                <a:latin typeface="Times New Roman"/>
                <a:ea typeface="Times New Roman"/>
                <a:cs typeface="Times New Roman"/>
                <a:sym typeface="Times New Roman"/>
              </a:rPr>
              <a:t>may be helpful for people with other types of headaches in addition to migraine. Although originally developed for treating epilepsy, these drugs increase levels of certain neurotransmitters and dampen pain impulses.</a:t>
            </a:r>
            <a:endParaRPr sz="1100">
              <a:solidFill>
                <a:srgbClr val="212529"/>
              </a:solidFill>
              <a:latin typeface="Times New Roman"/>
              <a:ea typeface="Times New Roman"/>
              <a:cs typeface="Times New Roman"/>
              <a:sym typeface="Times New Roman"/>
            </a:endParaRPr>
          </a:p>
          <a:p>
            <a:pPr indent="-298450" lvl="1" marL="9144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Beta-blockers</a:t>
            </a:r>
            <a:r>
              <a:rPr lang="en" sz="1100">
                <a:solidFill>
                  <a:srgbClr val="212529"/>
                </a:solidFill>
                <a:latin typeface="Times New Roman"/>
                <a:ea typeface="Times New Roman"/>
                <a:cs typeface="Times New Roman"/>
                <a:sym typeface="Times New Roman"/>
              </a:rPr>
              <a:t> are used to treat high blood pressure and are often effective for migraine.</a:t>
            </a:r>
            <a:endParaRPr sz="1100">
              <a:solidFill>
                <a:srgbClr val="212529"/>
              </a:solidFill>
              <a:latin typeface="Times New Roman"/>
              <a:ea typeface="Times New Roman"/>
              <a:cs typeface="Times New Roman"/>
              <a:sym typeface="Times New Roman"/>
            </a:endParaRPr>
          </a:p>
          <a:p>
            <a:pPr indent="-298450" lvl="1" marL="9144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Calcium channel blockers </a:t>
            </a:r>
            <a:r>
              <a:rPr lang="en" sz="1100">
                <a:solidFill>
                  <a:srgbClr val="212529"/>
                </a:solidFill>
                <a:latin typeface="Times New Roman"/>
                <a:ea typeface="Times New Roman"/>
                <a:cs typeface="Times New Roman"/>
                <a:sym typeface="Times New Roman"/>
              </a:rPr>
              <a:t>are used to treat high blood pressure and help to stabilize blood vessel walls. These drugs appear to work by preventing the blood vessels from either narrowing or widening, which affects blood flow to the brain.</a:t>
            </a:r>
            <a:endParaRPr sz="1100">
              <a:solidFill>
                <a:srgbClr val="212529"/>
              </a:solidFill>
              <a:latin typeface="Times New Roman"/>
              <a:ea typeface="Times New Roman"/>
              <a:cs typeface="Times New Roman"/>
              <a:sym typeface="Times New Roman"/>
            </a:endParaRPr>
          </a:p>
          <a:p>
            <a:pPr indent="-298450" lvl="1" marL="914400" rtl="0" algn="l">
              <a:lnSpc>
                <a:spcPct val="115000"/>
              </a:lnSpc>
              <a:spcBef>
                <a:spcPts val="0"/>
              </a:spcBef>
              <a:spcAft>
                <a:spcPts val="0"/>
              </a:spcAft>
              <a:buClr>
                <a:srgbClr val="212529"/>
              </a:buClr>
              <a:buSzPts val="1100"/>
              <a:buFont typeface="Times New Roman"/>
              <a:buChar char="○"/>
            </a:pPr>
            <a:r>
              <a:rPr b="1" lang="en" sz="1100">
                <a:solidFill>
                  <a:srgbClr val="212529"/>
                </a:solidFill>
                <a:latin typeface="Times New Roman"/>
                <a:ea typeface="Times New Roman"/>
                <a:cs typeface="Times New Roman"/>
                <a:sym typeface="Times New Roman"/>
              </a:rPr>
              <a:t>Antidepressants </a:t>
            </a:r>
            <a:r>
              <a:rPr lang="en" sz="1100">
                <a:solidFill>
                  <a:srgbClr val="212529"/>
                </a:solidFill>
                <a:latin typeface="Times New Roman"/>
                <a:ea typeface="Times New Roman"/>
                <a:cs typeface="Times New Roman"/>
                <a:sym typeface="Times New Roman"/>
              </a:rPr>
              <a:t>work on different chemicals in the brain; their effectiveness in treating migraines is not directly related to their effect on mood. Antidepressants may be helpful for individuals with other types of headaches because they increase the production of serotonin and may also affect levels of other chemicals, such as norepinephrine and dopamine.</a:t>
            </a:r>
            <a:endParaRPr sz="1100">
              <a:solidFill>
                <a:srgbClr val="212529"/>
              </a:solidFill>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2"/>
          <p:cNvSpPr txBox="1"/>
          <p:nvPr>
            <p:ph type="title"/>
          </p:nvPr>
        </p:nvSpPr>
        <p:spPr>
          <a:xfrm>
            <a:off x="720000" y="445025"/>
            <a:ext cx="77040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500">
                <a:latin typeface="Times New Roman"/>
                <a:ea typeface="Times New Roman"/>
                <a:cs typeface="Times New Roman"/>
                <a:sym typeface="Times New Roman"/>
              </a:rPr>
              <a:t>Alternative</a:t>
            </a:r>
            <a:r>
              <a:rPr lang="en" sz="3500">
                <a:latin typeface="Times New Roman"/>
                <a:ea typeface="Times New Roman"/>
                <a:cs typeface="Times New Roman"/>
                <a:sym typeface="Times New Roman"/>
              </a:rPr>
              <a:t> Treatments</a:t>
            </a:r>
            <a:endParaRPr sz="3500">
              <a:latin typeface="Times New Roman"/>
              <a:ea typeface="Times New Roman"/>
              <a:cs typeface="Times New Roman"/>
              <a:sym typeface="Times New Roman"/>
            </a:endParaRPr>
          </a:p>
        </p:txBody>
      </p:sp>
      <p:grpSp>
        <p:nvGrpSpPr>
          <p:cNvPr id="352" name="Google Shape;352;p32"/>
          <p:cNvGrpSpPr/>
          <p:nvPr/>
        </p:nvGrpSpPr>
        <p:grpSpPr>
          <a:xfrm>
            <a:off x="7638834" y="76205"/>
            <a:ext cx="1427730" cy="1113600"/>
            <a:chOff x="822484" y="3532780"/>
            <a:chExt cx="1427730" cy="1113600"/>
          </a:xfrm>
        </p:grpSpPr>
        <p:sp>
          <p:nvSpPr>
            <p:cNvPr id="353" name="Google Shape;353;p32"/>
            <p:cNvSpPr/>
            <p:nvPr/>
          </p:nvSpPr>
          <p:spPr>
            <a:xfrm rot="10800000">
              <a:off x="2058814" y="4454979"/>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54" name="Google Shape;354;p32"/>
            <p:cNvSpPr/>
            <p:nvPr/>
          </p:nvSpPr>
          <p:spPr>
            <a:xfrm rot="10800000">
              <a:off x="1929838" y="3566543"/>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55" name="Google Shape;355;p32"/>
            <p:cNvSpPr/>
            <p:nvPr/>
          </p:nvSpPr>
          <p:spPr>
            <a:xfrm rot="10800000">
              <a:off x="1677850" y="4043967"/>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56" name="Google Shape;356;p32"/>
            <p:cNvSpPr/>
            <p:nvPr/>
          </p:nvSpPr>
          <p:spPr>
            <a:xfrm rot="10800000">
              <a:off x="1236107" y="3532780"/>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sp>
          <p:nvSpPr>
            <p:cNvPr id="357" name="Google Shape;357;p32"/>
            <p:cNvSpPr/>
            <p:nvPr/>
          </p:nvSpPr>
          <p:spPr>
            <a:xfrm rot="10800000">
              <a:off x="822484" y="4072155"/>
              <a:ext cx="191400" cy="191400"/>
            </a:xfrm>
            <a:prstGeom prst="ellipse">
              <a:avLst/>
            </a:prstGeom>
            <a:solidFill>
              <a:srgbClr val="FFFFFF">
                <a:alpha val="65820"/>
              </a:srgbClr>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Open Sans"/>
                <a:ea typeface="Open Sans"/>
                <a:cs typeface="Open Sans"/>
                <a:sym typeface="Open Sans"/>
              </a:endParaRPr>
            </a:p>
          </p:txBody>
        </p:sp>
        <p:cxnSp>
          <p:nvCxnSpPr>
            <p:cNvPr id="358" name="Google Shape;358;p32"/>
            <p:cNvCxnSpPr>
              <a:stCxn id="353" idx="4"/>
              <a:endCxn id="354" idx="1"/>
            </p:cNvCxnSpPr>
            <p:nvPr/>
          </p:nvCxnSpPr>
          <p:spPr>
            <a:xfrm rot="10800000">
              <a:off x="2093314" y="3729879"/>
              <a:ext cx="61200" cy="725100"/>
            </a:xfrm>
            <a:prstGeom prst="straightConnector1">
              <a:avLst/>
            </a:prstGeom>
            <a:noFill/>
            <a:ln cap="flat" cmpd="sng" w="9525">
              <a:solidFill>
                <a:schemeClr val="lt1"/>
              </a:solidFill>
              <a:prstDash val="solid"/>
              <a:round/>
              <a:headEnd len="med" w="med" type="none"/>
              <a:tailEnd len="med" w="med" type="none"/>
            </a:ln>
          </p:spPr>
        </p:cxnSp>
        <p:cxnSp>
          <p:nvCxnSpPr>
            <p:cNvPr id="359" name="Google Shape;359;p32"/>
            <p:cNvCxnSpPr>
              <a:stCxn id="353" idx="6"/>
              <a:endCxn id="355" idx="1"/>
            </p:cNvCxnSpPr>
            <p:nvPr/>
          </p:nvCxnSpPr>
          <p:spPr>
            <a:xfrm rot="10800000">
              <a:off x="1841314" y="4207479"/>
              <a:ext cx="217500" cy="343200"/>
            </a:xfrm>
            <a:prstGeom prst="straightConnector1">
              <a:avLst/>
            </a:prstGeom>
            <a:noFill/>
            <a:ln cap="flat" cmpd="sng" w="9525">
              <a:solidFill>
                <a:schemeClr val="lt1"/>
              </a:solidFill>
              <a:prstDash val="solid"/>
              <a:round/>
              <a:headEnd len="med" w="med" type="none"/>
              <a:tailEnd len="med" w="med" type="none"/>
            </a:ln>
          </p:spPr>
        </p:cxnSp>
        <p:cxnSp>
          <p:nvCxnSpPr>
            <p:cNvPr id="360" name="Google Shape;360;p32"/>
            <p:cNvCxnSpPr>
              <a:stCxn id="354" idx="5"/>
              <a:endCxn id="356" idx="2"/>
            </p:cNvCxnSpPr>
            <p:nvPr/>
          </p:nvCxnSpPr>
          <p:spPr>
            <a:xfrm flipH="1">
              <a:off x="1427468" y="3594573"/>
              <a:ext cx="530400" cy="33900"/>
            </a:xfrm>
            <a:prstGeom prst="straightConnector1">
              <a:avLst/>
            </a:prstGeom>
            <a:noFill/>
            <a:ln cap="flat" cmpd="sng" w="9525">
              <a:solidFill>
                <a:schemeClr val="lt1"/>
              </a:solidFill>
              <a:prstDash val="solid"/>
              <a:round/>
              <a:headEnd len="med" w="med" type="none"/>
              <a:tailEnd len="med" w="med" type="none"/>
            </a:ln>
          </p:spPr>
        </p:cxnSp>
        <p:cxnSp>
          <p:nvCxnSpPr>
            <p:cNvPr id="361" name="Google Shape;361;p32"/>
            <p:cNvCxnSpPr>
              <a:stCxn id="355" idx="5"/>
              <a:endCxn id="356" idx="1"/>
            </p:cNvCxnSpPr>
            <p:nvPr/>
          </p:nvCxnSpPr>
          <p:spPr>
            <a:xfrm rot="10800000">
              <a:off x="1399580" y="3696097"/>
              <a:ext cx="306300" cy="375900"/>
            </a:xfrm>
            <a:prstGeom prst="straightConnector1">
              <a:avLst/>
            </a:prstGeom>
            <a:noFill/>
            <a:ln cap="flat" cmpd="sng" w="9525">
              <a:solidFill>
                <a:schemeClr val="lt1"/>
              </a:solidFill>
              <a:prstDash val="solid"/>
              <a:round/>
              <a:headEnd len="med" w="med" type="none"/>
              <a:tailEnd len="med" w="med" type="none"/>
            </a:ln>
          </p:spPr>
        </p:cxnSp>
        <p:cxnSp>
          <p:nvCxnSpPr>
            <p:cNvPr id="362" name="Google Shape;362;p32"/>
            <p:cNvCxnSpPr>
              <a:stCxn id="355" idx="6"/>
              <a:endCxn id="357" idx="1"/>
            </p:cNvCxnSpPr>
            <p:nvPr/>
          </p:nvCxnSpPr>
          <p:spPr>
            <a:xfrm flipH="1">
              <a:off x="985750" y="4139667"/>
              <a:ext cx="692100" cy="96000"/>
            </a:xfrm>
            <a:prstGeom prst="straightConnector1">
              <a:avLst/>
            </a:prstGeom>
            <a:noFill/>
            <a:ln cap="flat" cmpd="sng" w="9525">
              <a:solidFill>
                <a:schemeClr val="lt1"/>
              </a:solidFill>
              <a:prstDash val="solid"/>
              <a:round/>
              <a:headEnd len="med" w="med" type="none"/>
              <a:tailEnd len="med" w="med" type="none"/>
            </a:ln>
          </p:spPr>
        </p:cxnSp>
        <p:cxnSp>
          <p:nvCxnSpPr>
            <p:cNvPr id="363" name="Google Shape;363;p32"/>
            <p:cNvCxnSpPr>
              <a:stCxn id="356" idx="7"/>
              <a:endCxn id="357" idx="3"/>
            </p:cNvCxnSpPr>
            <p:nvPr/>
          </p:nvCxnSpPr>
          <p:spPr>
            <a:xfrm flipH="1">
              <a:off x="985737" y="3696150"/>
              <a:ext cx="278400" cy="404100"/>
            </a:xfrm>
            <a:prstGeom prst="straightConnector1">
              <a:avLst/>
            </a:prstGeom>
            <a:noFill/>
            <a:ln cap="flat" cmpd="sng" w="9525">
              <a:solidFill>
                <a:schemeClr val="lt1"/>
              </a:solidFill>
              <a:prstDash val="solid"/>
              <a:round/>
              <a:headEnd len="med" w="med" type="none"/>
              <a:tailEnd len="med" w="med" type="none"/>
            </a:ln>
          </p:spPr>
        </p:cxnSp>
      </p:grpSp>
      <p:sp>
        <p:nvSpPr>
          <p:cNvPr id="364" name="Google Shape;364;p32"/>
          <p:cNvSpPr txBox="1"/>
          <p:nvPr/>
        </p:nvSpPr>
        <p:spPr>
          <a:xfrm>
            <a:off x="497850" y="1421450"/>
            <a:ext cx="8450400" cy="2077800"/>
          </a:xfrm>
          <a:prstGeom prst="rect">
            <a:avLst/>
          </a:prstGeom>
          <a:noFill/>
          <a:ln>
            <a:noFill/>
          </a:ln>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212529"/>
              </a:buClr>
              <a:buSzPts val="1200"/>
              <a:buFont typeface="Times New Roman"/>
              <a:buChar char="●"/>
            </a:pPr>
            <a:r>
              <a:rPr lang="en" sz="1200">
                <a:solidFill>
                  <a:srgbClr val="212529"/>
                </a:solidFill>
                <a:latin typeface="Times New Roman"/>
                <a:ea typeface="Times New Roman"/>
                <a:cs typeface="Times New Roman"/>
                <a:sym typeface="Times New Roman"/>
              </a:rPr>
              <a:t>Natural treatments for migraine include riboflavin (vitamin B2), magnesium, coenzyme Q10, and butterbur (medicinal plant).</a:t>
            </a:r>
            <a:endParaRPr sz="1200">
              <a:solidFill>
                <a:srgbClr val="212529"/>
              </a:solidFill>
              <a:latin typeface="Times New Roman"/>
              <a:ea typeface="Times New Roman"/>
              <a:cs typeface="Times New Roman"/>
              <a:sym typeface="Times New Roman"/>
            </a:endParaRPr>
          </a:p>
          <a:p>
            <a:pPr indent="-304800" lvl="0" marL="457200" rtl="0" algn="l">
              <a:lnSpc>
                <a:spcPct val="115000"/>
              </a:lnSpc>
              <a:spcBef>
                <a:spcPts val="0"/>
              </a:spcBef>
              <a:spcAft>
                <a:spcPts val="0"/>
              </a:spcAft>
              <a:buClr>
                <a:srgbClr val="212529"/>
              </a:buClr>
              <a:buSzPts val="1200"/>
              <a:buFont typeface="Times New Roman"/>
              <a:buChar char="●"/>
            </a:pPr>
            <a:r>
              <a:rPr lang="en" sz="1200">
                <a:solidFill>
                  <a:srgbClr val="212529"/>
                </a:solidFill>
                <a:latin typeface="Times New Roman"/>
                <a:ea typeface="Times New Roman"/>
                <a:cs typeface="Times New Roman"/>
                <a:sym typeface="Times New Roman"/>
              </a:rPr>
              <a:t>Non-drug therapies for migraine include biofeedback and relaxation training, both of which help individuals cope with or control the development of pain and the body's response to stress.</a:t>
            </a:r>
            <a:endParaRPr sz="1200">
              <a:solidFill>
                <a:srgbClr val="212529"/>
              </a:solidFill>
              <a:latin typeface="Times New Roman"/>
              <a:ea typeface="Times New Roman"/>
              <a:cs typeface="Times New Roman"/>
              <a:sym typeface="Times New Roman"/>
            </a:endParaRPr>
          </a:p>
          <a:p>
            <a:pPr indent="-304800" lvl="0" marL="457200" rtl="0" algn="l">
              <a:lnSpc>
                <a:spcPct val="115000"/>
              </a:lnSpc>
              <a:spcBef>
                <a:spcPts val="0"/>
              </a:spcBef>
              <a:spcAft>
                <a:spcPts val="0"/>
              </a:spcAft>
              <a:buClr>
                <a:srgbClr val="212529"/>
              </a:buClr>
              <a:buSzPts val="1200"/>
              <a:buFont typeface="Times New Roman"/>
              <a:buChar char="●"/>
            </a:pPr>
            <a:r>
              <a:rPr lang="en" sz="1200">
                <a:solidFill>
                  <a:srgbClr val="212529"/>
                </a:solidFill>
                <a:latin typeface="Times New Roman"/>
                <a:ea typeface="Times New Roman"/>
                <a:cs typeface="Times New Roman"/>
                <a:sym typeface="Times New Roman"/>
              </a:rPr>
              <a:t>Lifestyle changes that reduce or prevent migraine attacks in some individuals include exercising, avoiding food and beverages that trigger headaches, eating regularly scheduled meals with adequate hydration, stopping certain medications, and establishing a consistent sleep schedule. Obesity increases the risk of developing chronic daily headaches, so a weight loss program is recommended for obese individuals.</a:t>
            </a:r>
            <a:endParaRPr sz="1200">
              <a:solidFill>
                <a:srgbClr val="212529"/>
              </a:solidFill>
              <a:latin typeface="Times New Roman"/>
              <a:ea typeface="Times New Roman"/>
              <a:cs typeface="Times New Roman"/>
              <a:sym typeface="Times New Roman"/>
            </a:endParaRPr>
          </a:p>
          <a:p>
            <a:pPr indent="-304800" lvl="0" marL="457200" rtl="0" algn="l">
              <a:lnSpc>
                <a:spcPct val="115000"/>
              </a:lnSpc>
              <a:spcBef>
                <a:spcPts val="0"/>
              </a:spcBef>
              <a:spcAft>
                <a:spcPts val="0"/>
              </a:spcAft>
              <a:buClr>
                <a:srgbClr val="212529"/>
              </a:buClr>
              <a:buSzPts val="1200"/>
              <a:buFont typeface="Times New Roman"/>
              <a:buChar char="●"/>
            </a:pPr>
            <a:r>
              <a:rPr lang="en" sz="1200">
                <a:solidFill>
                  <a:srgbClr val="212529"/>
                </a:solidFill>
                <a:latin typeface="Times New Roman"/>
                <a:ea typeface="Times New Roman"/>
                <a:cs typeface="Times New Roman"/>
                <a:sym typeface="Times New Roman"/>
              </a:rPr>
              <a:t>Keep a journal/ log of your migraine attacks to help determine the triggers</a:t>
            </a:r>
            <a:endParaRPr sz="1200">
              <a:solidFill>
                <a:srgbClr val="212529"/>
              </a:solidFill>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12529"/>
              </a:solidFill>
              <a:highlight>
                <a:srgbClr val="FFFFFF"/>
              </a:highlight>
              <a:latin typeface="Times New Roman"/>
              <a:ea typeface="Times New Roman"/>
              <a:cs typeface="Times New Roman"/>
              <a:sym typeface="Times New Roman"/>
            </a:endParaRPr>
          </a:p>
          <a:p>
            <a:pPr indent="0" lvl="0" marL="457200" rtl="0" algn="l">
              <a:lnSpc>
                <a:spcPct val="115000"/>
              </a:lnSpc>
              <a:spcBef>
                <a:spcPts val="1200"/>
              </a:spcBef>
              <a:spcAft>
                <a:spcPts val="0"/>
              </a:spcAft>
              <a:buNone/>
            </a:pPr>
            <a:r>
              <a:t/>
            </a:r>
            <a:endParaRPr sz="1100">
              <a:solidFill>
                <a:srgbClr val="222222"/>
              </a:solidFill>
              <a:highlight>
                <a:srgbClr val="FFFFFF"/>
              </a:highlight>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Post-traumatic Headache Case Report by Slidesgo">
  <a:themeElements>
    <a:clrScheme name="Simple Light">
      <a:dk1>
        <a:srgbClr val="143044"/>
      </a:dk1>
      <a:lt1>
        <a:srgbClr val="FFFFFF"/>
      </a:lt1>
      <a:dk2>
        <a:srgbClr val="4884B9"/>
      </a:dk2>
      <a:lt2>
        <a:srgbClr val="80E4F8"/>
      </a:lt2>
      <a:accent1>
        <a:srgbClr val="FFFFFF"/>
      </a:accent1>
      <a:accent2>
        <a:srgbClr val="FFFFFF"/>
      </a:accent2>
      <a:accent3>
        <a:srgbClr val="FFFFFF"/>
      </a:accent3>
      <a:accent4>
        <a:srgbClr val="FFFFFF"/>
      </a:accent4>
      <a:accent5>
        <a:srgbClr val="FFFFFF"/>
      </a:accent5>
      <a:accent6>
        <a:srgbClr val="FFFFFF"/>
      </a:accent6>
      <a:hlink>
        <a:srgbClr val="143044"/>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